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6" r:id="rId2"/>
    <p:sldMasterId id="2147483679" r:id="rId3"/>
  </p:sldMasterIdLst>
  <p:notesMasterIdLst>
    <p:notesMasterId r:id="rId10"/>
  </p:notesMasterIdLst>
  <p:sldIdLst>
    <p:sldId id="256" r:id="rId4"/>
    <p:sldId id="285" r:id="rId5"/>
    <p:sldId id="288" r:id="rId6"/>
    <p:sldId id="289" r:id="rId7"/>
    <p:sldId id="290" r:id="rId8"/>
    <p:sldId id="28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00">
          <p15:clr>
            <a:srgbClr val="A4A3A4"/>
          </p15:clr>
        </p15:guide>
        <p15:guide id="2" orient="horz" pos="1215">
          <p15:clr>
            <a:srgbClr val="A4A3A4"/>
          </p15:clr>
        </p15:guide>
        <p15:guide id="3" orient="horz" pos="4131">
          <p15:clr>
            <a:srgbClr val="A4A3A4"/>
          </p15:clr>
        </p15:guide>
        <p15:guide id="4" orient="horz" pos="2736">
          <p15:clr>
            <a:srgbClr val="A4A3A4"/>
          </p15:clr>
        </p15:guide>
        <p15:guide id="5" orient="horz" pos="398">
          <p15:clr>
            <a:srgbClr val="A4A3A4"/>
          </p15:clr>
        </p15:guide>
        <p15:guide id="6" orient="horz" pos="864">
          <p15:clr>
            <a:srgbClr val="A4A3A4"/>
          </p15:clr>
        </p15:guide>
        <p15:guide id="7" pos="288">
          <p15:clr>
            <a:srgbClr val="A4A3A4"/>
          </p15:clr>
        </p15:guide>
        <p15:guide id="8" pos="5472">
          <p15:clr>
            <a:srgbClr val="A4A3A4"/>
          </p15:clr>
        </p15:guide>
        <p15:guide id="9" pos="1417">
          <p15:clr>
            <a:srgbClr val="A4A3A4"/>
          </p15:clr>
        </p15:guide>
        <p15:guide id="10" pos="1642">
          <p15:clr>
            <a:srgbClr val="A4A3A4"/>
          </p15:clr>
        </p15:guide>
        <p15:guide id="11" pos="2765">
          <p15:clr>
            <a:srgbClr val="A4A3A4"/>
          </p15:clr>
        </p15:guide>
        <p15:guide id="12" pos="2995">
          <p15:clr>
            <a:srgbClr val="A4A3A4"/>
          </p15:clr>
        </p15:guide>
        <p15:guide id="13" pos="4117">
          <p15:clr>
            <a:srgbClr val="A4A3A4"/>
          </p15:clr>
        </p15:guide>
        <p15:guide id="14" pos="43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89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44" autoAdjust="0"/>
    <p:restoredTop sz="99605" autoAdjust="0"/>
  </p:normalViewPr>
  <p:slideViewPr>
    <p:cSldViewPr snapToGrid="0" snapToObjects="1" showGuides="1">
      <p:cViewPr varScale="1">
        <p:scale>
          <a:sx n="107" d="100"/>
          <a:sy n="107" d="100"/>
        </p:scale>
        <p:origin x="125" y="86"/>
      </p:cViewPr>
      <p:guideLst>
        <p:guide orient="horz" pos="3800"/>
        <p:guide orient="horz" pos="1215"/>
        <p:guide orient="horz" pos="4131"/>
        <p:guide orient="horz" pos="2736"/>
        <p:guide orient="horz" pos="398"/>
        <p:guide orient="horz" pos="864"/>
        <p:guide pos="288"/>
        <p:guide pos="5472"/>
        <p:guide pos="1417"/>
        <p:guide pos="1642"/>
        <p:guide pos="2765"/>
        <p:guide pos="2995"/>
        <p:guide pos="4117"/>
        <p:guide pos="4341"/>
      </p:guideLst>
    </p:cSldViewPr>
  </p:slideViewPr>
  <p:outlineViewPr>
    <p:cViewPr>
      <p:scale>
        <a:sx n="33" d="100"/>
        <a:sy n="33" d="100"/>
      </p:scale>
      <p:origin x="62" y="8314"/>
    </p:cViewPr>
  </p:outlineViewPr>
  <p:notesTextViewPr>
    <p:cViewPr>
      <p:scale>
        <a:sx n="100" d="100"/>
        <a:sy n="100" d="100"/>
      </p:scale>
      <p:origin x="0" y="0"/>
    </p:cViewPr>
  </p:notesTextViewPr>
  <p:sorterViewPr>
    <p:cViewPr>
      <p:scale>
        <a:sx n="66" d="100"/>
        <a:sy n="66" d="100"/>
      </p:scale>
      <p:origin x="0" y="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ECOM Sans"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ECOM Sans" panose="020B0504020202020204" pitchFamily="34" charset="0"/>
              </a:defRPr>
            </a:lvl1pPr>
          </a:lstStyle>
          <a:p>
            <a:fld id="{FE9CEB45-0962-4FE3-BF2A-53CDF9A60254}" type="datetimeFigureOut">
              <a:rPr lang="en-US" smtClean="0"/>
              <a:pPr/>
              <a:t>2/7/2018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ECOM Sans"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ECOM Sans" panose="020B0504020202020204" pitchFamily="34" charset="0"/>
              </a:defRPr>
            </a:lvl1pPr>
          </a:lstStyle>
          <a:p>
            <a:fld id="{560B52A1-CCB2-4AAD-86EF-43FEE5A3BB26}" type="slidenum">
              <a:rPr lang="en-US" smtClean="0"/>
              <a:pPr/>
              <a:t>‹#›</a:t>
            </a:fld>
            <a:endParaRPr lang="en-US" dirty="0"/>
          </a:p>
        </p:txBody>
      </p:sp>
    </p:spTree>
    <p:extLst>
      <p:ext uri="{BB962C8B-B14F-4D97-AF65-F5344CB8AC3E}">
        <p14:creationId xmlns:p14="http://schemas.microsoft.com/office/powerpoint/2010/main" val="3450348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ECOM Sans" panose="020B0504020202020204" pitchFamily="34" charset="0"/>
        <a:ea typeface="+mn-ea"/>
        <a:cs typeface="+mn-cs"/>
      </a:defRPr>
    </a:lvl1pPr>
    <a:lvl2pPr marL="457200" algn="l" defTabSz="914400" rtl="0" eaLnBrk="1" latinLnBrk="0" hangingPunct="1">
      <a:defRPr sz="1200" kern="1200">
        <a:solidFill>
          <a:schemeClr val="tx1"/>
        </a:solidFill>
        <a:latin typeface="AECOM Sans" panose="020B0504020202020204" pitchFamily="34" charset="0"/>
        <a:ea typeface="+mn-ea"/>
        <a:cs typeface="+mn-cs"/>
      </a:defRPr>
    </a:lvl2pPr>
    <a:lvl3pPr marL="914400" algn="l" defTabSz="914400" rtl="0" eaLnBrk="1" latinLnBrk="0" hangingPunct="1">
      <a:defRPr sz="1200" kern="1200">
        <a:solidFill>
          <a:schemeClr val="tx1"/>
        </a:solidFill>
        <a:latin typeface="AECOM Sans" panose="020B0504020202020204" pitchFamily="34" charset="0"/>
        <a:ea typeface="+mn-ea"/>
        <a:cs typeface="+mn-cs"/>
      </a:defRPr>
    </a:lvl3pPr>
    <a:lvl4pPr marL="1371600" algn="l" defTabSz="914400" rtl="0" eaLnBrk="1" latinLnBrk="0" hangingPunct="1">
      <a:defRPr sz="1200" kern="1200">
        <a:solidFill>
          <a:schemeClr val="tx1"/>
        </a:solidFill>
        <a:latin typeface="AECOM Sans" panose="020B0504020202020204" pitchFamily="34" charset="0"/>
        <a:ea typeface="+mn-ea"/>
        <a:cs typeface="+mn-cs"/>
      </a:defRPr>
    </a:lvl4pPr>
    <a:lvl5pPr marL="1828800" algn="l" defTabSz="914400" rtl="0" eaLnBrk="1" latinLnBrk="0" hangingPunct="1">
      <a:defRPr sz="1200" kern="1200">
        <a:solidFill>
          <a:schemeClr val="tx1"/>
        </a:solidFill>
        <a:latin typeface="AECOM Sans"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LUE 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74520"/>
            <a:ext cx="6078537" cy="1603375"/>
          </a:xfrm>
        </p:spPr>
        <p:txBody>
          <a:bodyPr/>
          <a:lstStyle>
            <a:lvl1pPr>
              <a:lnSpc>
                <a:spcPts val="4000"/>
              </a:lnSpc>
              <a:defRPr sz="3600" b="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476625"/>
            <a:ext cx="6059489" cy="1104900"/>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3" name="Text Placeholder 12"/>
          <p:cNvSpPr>
            <a:spLocks noGrp="1"/>
          </p:cNvSpPr>
          <p:nvPr>
            <p:ph type="body" sz="quarter" idx="10" hasCustomPrompt="1"/>
          </p:nvPr>
        </p:nvSpPr>
        <p:spPr>
          <a:xfrm>
            <a:off x="457200" y="6375083"/>
            <a:ext cx="2166938" cy="182880"/>
          </a:xfrm>
          <a:prstGeom prst="rect">
            <a:avLst/>
          </a:prstGeom>
        </p:spPr>
        <p:txBody>
          <a:bodyPr/>
          <a:lstStyle>
            <a:lvl1pPr marL="173038" marR="0" indent="-173038" algn="l" defTabSz="914400" rtl="0" eaLnBrk="1" fontAlgn="auto" latinLnBrk="0" hangingPunct="1">
              <a:lnSpc>
                <a:spcPct val="100000"/>
              </a:lnSpc>
              <a:spcBef>
                <a:spcPts val="1200"/>
              </a:spcBef>
              <a:spcAft>
                <a:spcPts val="0"/>
              </a:spcAft>
              <a:buClrTx/>
              <a:buSzTx/>
              <a:buFont typeface="Arial" pitchFamily="34" charset="0"/>
              <a:buNone/>
              <a:tabLst/>
              <a:defRPr sz="1500">
                <a:solidFill>
                  <a:schemeClr val="bg1"/>
                </a:solidFill>
              </a:defRPr>
            </a:lvl1pPr>
          </a:lstStyle>
          <a:p>
            <a:pPr marL="173038" marR="0" lvl="0" indent="-173038" algn="l" defTabSz="914400" rtl="0" eaLnBrk="1" fontAlgn="auto" latinLnBrk="0" hangingPunct="1">
              <a:lnSpc>
                <a:spcPct val="100000"/>
              </a:lnSpc>
              <a:spcBef>
                <a:spcPts val="1200"/>
              </a:spcBef>
              <a:spcAft>
                <a:spcPts val="0"/>
              </a:spcAft>
              <a:buClrTx/>
              <a:buSzTx/>
              <a:buFont typeface="Arial" pitchFamily="34" charset="0"/>
              <a:buNone/>
              <a:tabLst/>
              <a:defRPr/>
            </a:pPr>
            <a:r>
              <a:rPr lang="en-US" dirty="0" smtClean="0"/>
              <a:t>Month Day, Year</a:t>
            </a:r>
          </a:p>
          <a:p>
            <a:pPr lvl="0"/>
            <a:endParaRPr lang="en-US" dirty="0"/>
          </a:p>
        </p:txBody>
      </p:sp>
      <p:pic>
        <p:nvPicPr>
          <p:cNvPr id="1026" name="Picture 2" descr="\\psf\Dropbox\__FileExchange\__IMP__AJ-RD\_Ashleigh_file_exchange\S+G_AECOM_BrandTraining_2015\01_source_from_Dom\01_template_related\_artwork_exports\AECOM_BlueTitle_Lockup_300-01.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7422776" y="6032500"/>
            <a:ext cx="1721224" cy="825500"/>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p:cNvGrpSpPr/>
          <p:nvPr userDrawn="1"/>
        </p:nvGrpSpPr>
        <p:grpSpPr>
          <a:xfrm>
            <a:off x="5062728" y="-11292"/>
            <a:ext cx="4224707" cy="6973880"/>
            <a:chOff x="5062728" y="-11292"/>
            <a:chExt cx="4224707" cy="6973880"/>
          </a:xfrm>
        </p:grpSpPr>
        <p:cxnSp>
          <p:nvCxnSpPr>
            <p:cNvPr id="5" name="Straight Connector 4"/>
            <p:cNvCxnSpPr/>
            <p:nvPr userDrawn="1"/>
          </p:nvCxnSpPr>
          <p:spPr>
            <a:xfrm>
              <a:off x="6903290" y="0"/>
              <a:ext cx="2384145" cy="4924612"/>
            </a:xfrm>
            <a:prstGeom prst="line">
              <a:avLst/>
            </a:prstGeom>
            <a:ln w="1270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5062728" y="-11292"/>
              <a:ext cx="4134435" cy="1928813"/>
            </a:xfrm>
            <a:prstGeom prst="line">
              <a:avLst/>
            </a:prstGeom>
            <a:ln w="1270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H="1">
              <a:off x="6448614" y="0"/>
              <a:ext cx="2271058" cy="6962588"/>
            </a:xfrm>
            <a:prstGeom prst="line">
              <a:avLst/>
            </a:prstGeom>
            <a:ln w="1270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UE Divider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74520"/>
            <a:ext cx="6078538" cy="2927350"/>
          </a:xfrm>
        </p:spPr>
        <p:txBody>
          <a:bodyPr/>
          <a:lstStyle>
            <a:lvl1pPr>
              <a:lnSpc>
                <a:spcPts val="4000"/>
              </a:lnSpc>
              <a:defRPr sz="3600" b="0">
                <a:solidFill>
                  <a:schemeClr val="bg1"/>
                </a:solidFill>
              </a:defRPr>
            </a:lvl1pPr>
          </a:lstStyle>
          <a:p>
            <a:r>
              <a:rPr lang="en-US" dirty="0" smtClean="0"/>
              <a:t>Click to edit Master title style</a:t>
            </a:r>
            <a:endParaRPr lang="en-US" dirty="0"/>
          </a:p>
        </p:txBody>
      </p:sp>
      <p:grpSp>
        <p:nvGrpSpPr>
          <p:cNvPr id="13" name="Group 12"/>
          <p:cNvGrpSpPr/>
          <p:nvPr userDrawn="1"/>
        </p:nvGrpSpPr>
        <p:grpSpPr>
          <a:xfrm>
            <a:off x="3191435" y="-5976"/>
            <a:ext cx="6161741" cy="7010403"/>
            <a:chOff x="3191435" y="-5976"/>
            <a:chExt cx="6161741" cy="7010403"/>
          </a:xfrm>
        </p:grpSpPr>
        <p:cxnSp>
          <p:nvCxnSpPr>
            <p:cNvPr id="4" name="Straight Connector 3"/>
            <p:cNvCxnSpPr/>
            <p:nvPr userDrawn="1"/>
          </p:nvCxnSpPr>
          <p:spPr>
            <a:xfrm>
              <a:off x="3191435" y="-5976"/>
              <a:ext cx="6161741" cy="1075765"/>
            </a:xfrm>
            <a:prstGeom prst="line">
              <a:avLst/>
            </a:prstGeom>
            <a:ln w="1270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7918824" y="-5976"/>
              <a:ext cx="1308847" cy="5755341"/>
            </a:xfrm>
            <a:prstGeom prst="line">
              <a:avLst/>
            </a:prstGeom>
            <a:ln w="1270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5809129" y="274918"/>
              <a:ext cx="3334871" cy="6627906"/>
            </a:xfrm>
            <a:prstGeom prst="line">
              <a:avLst/>
            </a:prstGeom>
            <a:ln w="1270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H="1">
              <a:off x="6197600" y="3381192"/>
              <a:ext cx="2952376" cy="3623235"/>
            </a:xfrm>
            <a:prstGeom prst="line">
              <a:avLst/>
            </a:prstGeom>
            <a:ln w="1270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V="1">
              <a:off x="4285129" y="5677647"/>
              <a:ext cx="5068047" cy="1186329"/>
            </a:xfrm>
            <a:prstGeom prst="line">
              <a:avLst/>
            </a:prstGeom>
            <a:ln w="12700">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14613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LUE End Slide">
    <p:bg>
      <p:bgPr>
        <a:solidFill>
          <a:schemeClr val="accent1"/>
        </a:solidFill>
        <a:effectLst/>
      </p:bgPr>
    </p:bg>
    <p:spTree>
      <p:nvGrpSpPr>
        <p:cNvPr id="1" name=""/>
        <p:cNvGrpSpPr/>
        <p:nvPr/>
      </p:nvGrpSpPr>
      <p:grpSpPr>
        <a:xfrm>
          <a:off x="0" y="0"/>
          <a:ext cx="0" cy="0"/>
          <a:chOff x="0" y="0"/>
          <a:chExt cx="0" cy="0"/>
        </a:xfrm>
      </p:grpSpPr>
      <p:pic>
        <p:nvPicPr>
          <p:cNvPr id="3074" name="Picture 2" descr="\\psf\Dropbox\__FileExchange\__IMP__AJ-RD\_Ashleigh_file_exchange\S+G_AECOM_BrandTraining_2015\01_source_from_Dom\01_template_related\_artwork_exports\AECOM_BlueEnd_300-1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13376" y="0"/>
            <a:ext cx="4230624"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457200" y="1874520"/>
            <a:ext cx="6078537" cy="1603375"/>
          </a:xfrm>
        </p:spPr>
        <p:txBody>
          <a:bodyPr/>
          <a:lstStyle>
            <a:lvl1pPr>
              <a:lnSpc>
                <a:spcPts val="4000"/>
              </a:lnSpc>
              <a:defRPr sz="3600" b="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476625"/>
            <a:ext cx="6059489" cy="1104900"/>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3" name="Text Placeholder 12"/>
          <p:cNvSpPr>
            <a:spLocks noGrp="1"/>
          </p:cNvSpPr>
          <p:nvPr>
            <p:ph type="body" sz="quarter" idx="10" hasCustomPrompt="1"/>
          </p:nvPr>
        </p:nvSpPr>
        <p:spPr>
          <a:xfrm>
            <a:off x="457200" y="6375083"/>
            <a:ext cx="2166938" cy="182880"/>
          </a:xfrm>
          <a:prstGeom prst="rect">
            <a:avLst/>
          </a:prstGeom>
        </p:spPr>
        <p:txBody>
          <a:bodyPr/>
          <a:lstStyle>
            <a:lvl1pPr marL="173038" marR="0" indent="-173038" algn="l" defTabSz="914400" rtl="0" eaLnBrk="1" fontAlgn="auto" latinLnBrk="0" hangingPunct="1">
              <a:lnSpc>
                <a:spcPct val="100000"/>
              </a:lnSpc>
              <a:spcBef>
                <a:spcPts val="1200"/>
              </a:spcBef>
              <a:spcAft>
                <a:spcPts val="0"/>
              </a:spcAft>
              <a:buClrTx/>
              <a:buSzTx/>
              <a:buFont typeface="Arial" pitchFamily="34" charset="0"/>
              <a:buNone/>
              <a:tabLst/>
              <a:defRPr sz="1500">
                <a:solidFill>
                  <a:schemeClr val="bg1"/>
                </a:solidFill>
              </a:defRPr>
            </a:lvl1pPr>
          </a:lstStyle>
          <a:p>
            <a:pPr marL="173038" marR="0" lvl="0" indent="-173038" algn="l" defTabSz="914400" rtl="0" eaLnBrk="1" fontAlgn="auto" latinLnBrk="0" hangingPunct="1">
              <a:lnSpc>
                <a:spcPct val="100000"/>
              </a:lnSpc>
              <a:spcBef>
                <a:spcPts val="1200"/>
              </a:spcBef>
              <a:spcAft>
                <a:spcPts val="0"/>
              </a:spcAft>
              <a:buClrTx/>
              <a:buSzTx/>
              <a:buFont typeface="Arial" pitchFamily="34" charset="0"/>
              <a:buNone/>
              <a:tabLst/>
              <a:defRPr/>
            </a:pPr>
            <a:r>
              <a:rPr lang="en-US" dirty="0" smtClean="0"/>
              <a:t>Month Day, Year</a:t>
            </a:r>
          </a:p>
          <a:p>
            <a:pPr lvl="0"/>
            <a:endParaRPr lang="en-US" dirty="0"/>
          </a:p>
        </p:txBody>
      </p:sp>
    </p:spTree>
    <p:extLst>
      <p:ext uri="{BB962C8B-B14F-4D97-AF65-F5344CB8AC3E}">
        <p14:creationId xmlns:p14="http://schemas.microsoft.com/office/powerpoint/2010/main" val="595254284"/>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LU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1800"/>
              </a:spcBef>
              <a:defRPr/>
            </a:lvl1pPr>
            <a:lvl2pPr>
              <a:spcBef>
                <a:spcPts val="350"/>
              </a:spcBef>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fld id="{DF900F57-CD6F-45E2-8018-91FFE5D0CD30}" type="datetime4">
              <a:rPr lang="en-US" smtClean="0"/>
              <a:pPr/>
              <a:t>February 7, 2018</a:t>
            </a:fld>
            <a:endParaRPr lang="en-US"/>
          </a:p>
        </p:txBody>
      </p:sp>
      <p:sp>
        <p:nvSpPr>
          <p:cNvPr id="5" name="Footer Placeholder 4"/>
          <p:cNvSpPr>
            <a:spLocks noGrp="1"/>
          </p:cNvSpPr>
          <p:nvPr>
            <p:ph type="ftr" sz="quarter" idx="11"/>
          </p:nvPr>
        </p:nvSpPr>
        <p:spPr/>
        <p:txBody>
          <a:bodyPr/>
          <a:lstStyle/>
          <a:p>
            <a:r>
              <a:rPr lang="en-US" smtClean="0"/>
              <a:t>Presentation Title</a:t>
            </a:r>
            <a:endParaRPr lang="en-US"/>
          </a:p>
        </p:txBody>
      </p:sp>
      <p:sp>
        <p:nvSpPr>
          <p:cNvPr id="6" name="Slide Number Placeholder 5"/>
          <p:cNvSpPr>
            <a:spLocks noGrp="1"/>
          </p:cNvSpPr>
          <p:nvPr>
            <p:ph type="sldNum" sz="quarter" idx="12"/>
          </p:nvPr>
        </p:nvSpPr>
        <p:spPr/>
        <p:txBody>
          <a:bodyPr/>
          <a:lstStyle/>
          <a:p>
            <a:r>
              <a:rPr lang="en-US" dirty="0" smtClean="0">
                <a:cs typeface="AECOM Sans" panose="020B0504020202020204" pitchFamily="34" charset="0"/>
              </a:rPr>
              <a:t>Page </a:t>
            </a:r>
            <a:fld id="{292FEF09-04D1-447B-9F98-7000E0D5D333}" type="slidenum">
              <a:rPr lang="en-US" smtClean="0">
                <a:cs typeface="AECOM Sans" panose="020B0504020202020204" pitchFamily="34" charset="0"/>
              </a:rPr>
              <a:pPr/>
              <a:t>‹#›</a:t>
            </a:fld>
            <a:endParaRPr lang="en-US" dirty="0">
              <a:cs typeface="AECOM Sans" panose="020B0504020202020204" pitchFamily="34" charset="0"/>
            </a:endParaRPr>
          </a:p>
        </p:txBody>
      </p:sp>
    </p:spTree>
    <p:extLst>
      <p:ext uri="{BB962C8B-B14F-4D97-AF65-F5344CB8AC3E}">
        <p14:creationId xmlns:p14="http://schemas.microsoft.com/office/powerpoint/2010/main" val="196110574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2" descr="\\psf\Dropbox\__FileExchange\__IMP__AJ-RD\_Ashleigh_file_exchange\S+G_AECOM_BrandTraining_2015\01_source_from_Dom\01_template_related\_artwork_exports\AECOM_SlideMasterLogo_300-19.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5654" y="6266687"/>
            <a:ext cx="1228346" cy="5913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338328"/>
            <a:ext cx="8229600" cy="804672"/>
          </a:xfrm>
          <a:prstGeom prst="rect">
            <a:avLst/>
          </a:prstGeom>
        </p:spPr>
        <p:txBody>
          <a:bodyPr vert="horz" lIns="0" tIns="0" rIns="0" bIns="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68869"/>
            <a:ext cx="8229600" cy="4639819"/>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2614994" y="6430962"/>
            <a:ext cx="1765300" cy="155575"/>
          </a:xfrm>
          <a:prstGeom prst="rect">
            <a:avLst/>
          </a:prstGeom>
        </p:spPr>
        <p:txBody>
          <a:bodyPr vert="horz" lIns="0" tIns="0" rIns="0" bIns="0" rtlCol="0" anchor="ctr">
            <a:noAutofit/>
          </a:bodyPr>
          <a:lstStyle>
            <a:lvl1pPr algn="l">
              <a:defRPr sz="900">
                <a:solidFill>
                  <a:schemeClr val="tx1"/>
                </a:solidFill>
                <a:latin typeface="+mn-lt"/>
                <a:cs typeface="AECOM Sans" panose="020B0504020202020204" pitchFamily="34" charset="0"/>
              </a:defRPr>
            </a:lvl1pPr>
          </a:lstStyle>
          <a:p>
            <a:fld id="{B6ECFDF4-243F-487D-9CE3-7672903C2519}" type="datetime4">
              <a:rPr lang="en-US" smtClean="0"/>
              <a:pPr/>
              <a:t>February 7, 2018</a:t>
            </a:fld>
            <a:endParaRPr lang="en-US" dirty="0"/>
          </a:p>
        </p:txBody>
      </p:sp>
      <p:sp>
        <p:nvSpPr>
          <p:cNvPr id="5" name="Footer Placeholder 4"/>
          <p:cNvSpPr>
            <a:spLocks noGrp="1"/>
          </p:cNvSpPr>
          <p:nvPr>
            <p:ph type="ftr" sz="quarter" idx="3"/>
          </p:nvPr>
        </p:nvSpPr>
        <p:spPr>
          <a:xfrm>
            <a:off x="457200" y="6430962"/>
            <a:ext cx="1792288" cy="155575"/>
          </a:xfrm>
          <a:prstGeom prst="rect">
            <a:avLst/>
          </a:prstGeom>
        </p:spPr>
        <p:txBody>
          <a:bodyPr vert="horz" lIns="0" tIns="0" rIns="0" bIns="0" rtlCol="0" anchor="ctr">
            <a:noAutofit/>
          </a:bodyPr>
          <a:lstStyle>
            <a:lvl1pPr algn="l">
              <a:defRPr sz="900">
                <a:solidFill>
                  <a:schemeClr val="tx1"/>
                </a:solidFill>
                <a:latin typeface="+mn-lt"/>
                <a:cs typeface="AECOM Sans" panose="020B0504020202020204" pitchFamily="34" charset="0"/>
              </a:defRPr>
            </a:lvl1pPr>
          </a:lstStyle>
          <a:p>
            <a:r>
              <a:rPr lang="en-US" dirty="0" smtClean="0"/>
              <a:t>Presentation Title</a:t>
            </a:r>
            <a:endParaRPr lang="en-US" dirty="0"/>
          </a:p>
        </p:txBody>
      </p:sp>
      <p:sp>
        <p:nvSpPr>
          <p:cNvPr id="6" name="Slide Number Placeholder 5"/>
          <p:cNvSpPr>
            <a:spLocks noGrp="1"/>
          </p:cNvSpPr>
          <p:nvPr>
            <p:ph type="sldNum" sz="quarter" idx="4"/>
          </p:nvPr>
        </p:nvSpPr>
        <p:spPr>
          <a:xfrm>
            <a:off x="4754562" y="6430962"/>
            <a:ext cx="892772" cy="155576"/>
          </a:xfrm>
          <a:prstGeom prst="rect">
            <a:avLst/>
          </a:prstGeom>
        </p:spPr>
        <p:txBody>
          <a:bodyPr vert="horz" lIns="0" tIns="0" rIns="0" bIns="0" rtlCol="0" anchor="ctr">
            <a:noAutofit/>
          </a:bodyPr>
          <a:lstStyle>
            <a:lvl1pPr algn="l">
              <a:defRPr sz="900">
                <a:solidFill>
                  <a:schemeClr val="tx1"/>
                </a:solidFill>
                <a:latin typeface="+mn-lt"/>
                <a:cs typeface="Arial" pitchFamily="34" charset="0"/>
              </a:defRPr>
            </a:lvl1pPr>
          </a:lstStyle>
          <a:p>
            <a:r>
              <a:rPr lang="en-US" dirty="0" smtClean="0">
                <a:cs typeface="AECOM Sans" panose="020B0504020202020204" pitchFamily="34" charset="0"/>
              </a:rPr>
              <a:t>Page </a:t>
            </a:r>
            <a:fld id="{292FEF09-04D1-447B-9F98-7000E0D5D333}" type="slidenum">
              <a:rPr lang="en-US" smtClean="0">
                <a:cs typeface="AECOM Sans" panose="020B0504020202020204" pitchFamily="34" charset="0"/>
              </a:rPr>
              <a:pPr/>
              <a:t>‹#›</a:t>
            </a:fld>
            <a:endParaRPr lang="en-US" dirty="0">
              <a:cs typeface="AECOM Sans" panose="020B0504020202020204" pitchFamily="34" charset="0"/>
            </a:endParaRPr>
          </a:p>
        </p:txBody>
      </p:sp>
      <p:grpSp>
        <p:nvGrpSpPr>
          <p:cNvPr id="25" name="Group 24"/>
          <p:cNvGrpSpPr/>
          <p:nvPr/>
        </p:nvGrpSpPr>
        <p:grpSpPr>
          <a:xfrm>
            <a:off x="-605563" y="625769"/>
            <a:ext cx="520785" cy="5927070"/>
            <a:chOff x="-605563" y="625769"/>
            <a:chExt cx="520785" cy="5927070"/>
          </a:xfrm>
        </p:grpSpPr>
        <p:cxnSp>
          <p:nvCxnSpPr>
            <p:cNvPr id="8" name="Straight Connector 7"/>
            <p:cNvCxnSpPr/>
            <p:nvPr userDrawn="1"/>
          </p:nvCxnSpPr>
          <p:spPr>
            <a:xfrm flipH="1">
              <a:off x="-605563" y="625769"/>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H="1">
              <a:off x="-605563" y="1371600"/>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H="1">
              <a:off x="-605563" y="1922757"/>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H="1">
              <a:off x="-605563" y="433734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flipH="1">
              <a:off x="-605563" y="6027958"/>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flipH="1">
              <a:off x="-605563" y="6552839"/>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457201" y="-593457"/>
            <a:ext cx="8225603" cy="520785"/>
            <a:chOff x="457201" y="-593457"/>
            <a:chExt cx="8225603" cy="520785"/>
          </a:xfrm>
        </p:grpSpPr>
        <p:cxnSp>
          <p:nvCxnSpPr>
            <p:cNvPr id="16" name="Straight Connector 15"/>
            <p:cNvCxnSpPr/>
            <p:nvPr userDrawn="1"/>
          </p:nvCxnSpPr>
          <p:spPr>
            <a:xfrm rot="16200000" flipH="1">
              <a:off x="196808"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16200000" flipH="1">
              <a:off x="1989096"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16200000" flipH="1">
              <a:off x="2337070"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16200000" flipH="1">
              <a:off x="4129046"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rot="16200000" flipH="1">
              <a:off x="4494170"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rot="16200000" flipH="1">
              <a:off x="6266842"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rot="16200000" flipH="1">
              <a:off x="6627728"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rot="16200000" flipH="1">
              <a:off x="8422411"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88837038"/>
      </p:ext>
    </p:extLst>
  </p:cSld>
  <p:clrMap bg1="lt1" tx1="dk1" bg2="lt2" tx2="dk2" accent1="accent1" accent2="accent2" accent3="accent3" accent4="accent4" accent5="accent5" accent6="accent6" hlink="hlink" folHlink="folHlink"/>
  <p:timing>
    <p:tnLst>
      <p:par>
        <p:cTn id="1" dur="indefinite" restart="never" nodeType="tmRoot"/>
      </p:par>
    </p:tnLst>
  </p:timing>
  <p:hf hdr="0"/>
  <p:txStyles>
    <p:titleStyle>
      <a:lvl1pPr algn="l" defTabSz="914400" rtl="0" eaLnBrk="1" latinLnBrk="0" hangingPunct="1">
        <a:spcBef>
          <a:spcPct val="0"/>
        </a:spcBef>
        <a:buNone/>
        <a:defRPr sz="2400" b="1" kern="1200">
          <a:solidFill>
            <a:schemeClr val="tx1"/>
          </a:solidFill>
          <a:latin typeface="+mj-lt"/>
          <a:ea typeface="+mj-ea"/>
          <a:cs typeface="AECOM Sans" panose="020B0504020202020204" pitchFamily="34" charset="0"/>
        </a:defRPr>
      </a:lvl1pPr>
    </p:titleStyle>
    <p:bodyStyle>
      <a:lvl1pPr marL="231775" indent="-231775" algn="l" defTabSz="914400" rtl="0" eaLnBrk="1" latinLnBrk="0" hangingPunct="1">
        <a:spcBef>
          <a:spcPts val="1200"/>
        </a:spcBef>
        <a:buFont typeface="Arial" pitchFamily="34" charset="0"/>
        <a:buChar char="–"/>
        <a:defRPr sz="2400" kern="1200">
          <a:solidFill>
            <a:schemeClr val="tx1"/>
          </a:solidFill>
          <a:latin typeface="+mn-lt"/>
          <a:ea typeface="+mn-ea"/>
          <a:cs typeface="AECOM Sans" panose="020B0504020202020204" pitchFamily="34" charset="0"/>
        </a:defRPr>
      </a:lvl1pPr>
      <a:lvl2pPr marL="511175" indent="-228600" algn="l" defTabSz="914400" rtl="0" eaLnBrk="1" latinLnBrk="0" hangingPunct="1">
        <a:spcBef>
          <a:spcPts val="400"/>
        </a:spcBef>
        <a:buFont typeface="Arial" pitchFamily="34" charset="0"/>
        <a:buChar char="•"/>
        <a:defRPr sz="2000" kern="1200">
          <a:solidFill>
            <a:schemeClr val="tx1"/>
          </a:solidFill>
          <a:latin typeface="+mn-lt"/>
          <a:ea typeface="+mn-ea"/>
          <a:cs typeface="AECOM Sans" panose="020B0504020202020204" pitchFamily="34" charset="0"/>
        </a:defRPr>
      </a:lvl2pPr>
      <a:lvl3pPr marL="685800" indent="-173038" algn="l" defTabSz="914400" rtl="0" eaLnBrk="1" latinLnBrk="0" hangingPunct="1">
        <a:spcBef>
          <a:spcPct val="20000"/>
        </a:spcBef>
        <a:buFont typeface="Courier New" panose="02070309020205020404" pitchFamily="49" charset="0"/>
        <a:buChar char="o"/>
        <a:defRPr sz="1800" kern="1200">
          <a:solidFill>
            <a:schemeClr val="tx1"/>
          </a:solidFill>
          <a:latin typeface="+mn-lt"/>
          <a:ea typeface="+mn-ea"/>
          <a:cs typeface="AECOM Sans" panose="020B0504020202020204" pitchFamily="34" charset="0"/>
        </a:defRPr>
      </a:lvl3pPr>
      <a:lvl4pPr marL="914400" indent="-173038" algn="l" defTabSz="914400" rtl="0" eaLnBrk="1" latinLnBrk="0" hangingPunct="1">
        <a:spcBef>
          <a:spcPct val="20000"/>
        </a:spcBef>
        <a:buFont typeface="Arial" pitchFamily="34" charset="0"/>
        <a:buChar char="–"/>
        <a:defRPr sz="1600" kern="1200">
          <a:solidFill>
            <a:schemeClr val="tx1"/>
          </a:solidFill>
          <a:latin typeface="+mn-lt"/>
          <a:ea typeface="+mn-ea"/>
          <a:cs typeface="AECOM Sans" panose="020B0504020202020204"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2" descr="\\psf\Dropbox\__FileExchange\__IMP__AJ-RD\_Ashleigh_file_exchange\S+G_AECOM_BrandTraining_2015\01_source_from_Dom\01_template_related\_artwork_exports\AECOM_SlideMasterLogo_300-19.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5654" y="6266687"/>
            <a:ext cx="1228346" cy="5913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338328"/>
            <a:ext cx="8229600" cy="804672"/>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68869"/>
            <a:ext cx="8229600" cy="4639819"/>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2614994" y="6430962"/>
            <a:ext cx="1765300" cy="155575"/>
          </a:xfrm>
          <a:prstGeom prst="rect">
            <a:avLst/>
          </a:prstGeom>
        </p:spPr>
        <p:txBody>
          <a:bodyPr vert="horz" lIns="0" tIns="0" rIns="0" bIns="0" rtlCol="0" anchor="ctr">
            <a:noAutofit/>
          </a:bodyPr>
          <a:lstStyle>
            <a:lvl1pPr algn="l">
              <a:defRPr sz="900">
                <a:solidFill>
                  <a:schemeClr val="tx1"/>
                </a:solidFill>
                <a:latin typeface="+mn-lt"/>
                <a:cs typeface="AECOM Sans" panose="020B0504020202020204" pitchFamily="34" charset="0"/>
              </a:defRPr>
            </a:lvl1pPr>
          </a:lstStyle>
          <a:p>
            <a:fld id="{B6ECFDF4-243F-487D-9CE3-7672903C2519}" type="datetime4">
              <a:rPr lang="en-US" smtClean="0"/>
              <a:pPr/>
              <a:t>February 7, 2018</a:t>
            </a:fld>
            <a:endParaRPr lang="en-US" dirty="0"/>
          </a:p>
        </p:txBody>
      </p:sp>
      <p:sp>
        <p:nvSpPr>
          <p:cNvPr id="5" name="Footer Placeholder 4"/>
          <p:cNvSpPr>
            <a:spLocks noGrp="1"/>
          </p:cNvSpPr>
          <p:nvPr>
            <p:ph type="ftr" sz="quarter" idx="3"/>
          </p:nvPr>
        </p:nvSpPr>
        <p:spPr>
          <a:xfrm>
            <a:off x="457200" y="6430962"/>
            <a:ext cx="1792288" cy="155575"/>
          </a:xfrm>
          <a:prstGeom prst="rect">
            <a:avLst/>
          </a:prstGeom>
        </p:spPr>
        <p:txBody>
          <a:bodyPr vert="horz" lIns="0" tIns="0" rIns="0" bIns="0" rtlCol="0" anchor="ctr">
            <a:noAutofit/>
          </a:bodyPr>
          <a:lstStyle>
            <a:lvl1pPr algn="l">
              <a:defRPr sz="900">
                <a:solidFill>
                  <a:schemeClr val="tx1"/>
                </a:solidFill>
                <a:latin typeface="+mn-lt"/>
                <a:cs typeface="AECOM Sans" panose="020B0504020202020204" pitchFamily="34" charset="0"/>
              </a:defRPr>
            </a:lvl1pPr>
          </a:lstStyle>
          <a:p>
            <a:r>
              <a:rPr lang="en-US" dirty="0" smtClean="0"/>
              <a:t>Presentation Title</a:t>
            </a:r>
            <a:endParaRPr lang="en-US" dirty="0"/>
          </a:p>
        </p:txBody>
      </p:sp>
      <p:sp>
        <p:nvSpPr>
          <p:cNvPr id="6" name="Slide Number Placeholder 5"/>
          <p:cNvSpPr>
            <a:spLocks noGrp="1"/>
          </p:cNvSpPr>
          <p:nvPr>
            <p:ph type="sldNum" sz="quarter" idx="4"/>
          </p:nvPr>
        </p:nvSpPr>
        <p:spPr>
          <a:xfrm>
            <a:off x="4754562" y="6430962"/>
            <a:ext cx="892772" cy="155576"/>
          </a:xfrm>
          <a:prstGeom prst="rect">
            <a:avLst/>
          </a:prstGeom>
        </p:spPr>
        <p:txBody>
          <a:bodyPr vert="horz" lIns="0" tIns="0" rIns="0" bIns="0" rtlCol="0" anchor="ctr">
            <a:noAutofit/>
          </a:bodyPr>
          <a:lstStyle>
            <a:lvl1pPr algn="l">
              <a:defRPr sz="900">
                <a:solidFill>
                  <a:schemeClr val="tx1"/>
                </a:solidFill>
                <a:latin typeface="+mn-lt"/>
                <a:cs typeface="Arial" pitchFamily="34" charset="0"/>
              </a:defRPr>
            </a:lvl1pPr>
          </a:lstStyle>
          <a:p>
            <a:r>
              <a:rPr lang="en-US" dirty="0" smtClean="0">
                <a:cs typeface="AECOM Sans" panose="020B0504020202020204" pitchFamily="34" charset="0"/>
              </a:rPr>
              <a:t>Page </a:t>
            </a:r>
            <a:fld id="{292FEF09-04D1-447B-9F98-7000E0D5D333}" type="slidenum">
              <a:rPr lang="en-US" smtClean="0">
                <a:cs typeface="AECOM Sans" panose="020B0504020202020204" pitchFamily="34" charset="0"/>
              </a:rPr>
              <a:pPr/>
              <a:t>‹#›</a:t>
            </a:fld>
            <a:endParaRPr lang="en-US" dirty="0">
              <a:cs typeface="AECOM Sans" panose="020B0504020202020204" pitchFamily="34" charset="0"/>
            </a:endParaRPr>
          </a:p>
        </p:txBody>
      </p:sp>
      <p:grpSp>
        <p:nvGrpSpPr>
          <p:cNvPr id="25" name="Group 24"/>
          <p:cNvGrpSpPr/>
          <p:nvPr/>
        </p:nvGrpSpPr>
        <p:grpSpPr>
          <a:xfrm>
            <a:off x="-605563" y="625769"/>
            <a:ext cx="520785" cy="5927070"/>
            <a:chOff x="-605563" y="625769"/>
            <a:chExt cx="520785" cy="5927070"/>
          </a:xfrm>
        </p:grpSpPr>
        <p:cxnSp>
          <p:nvCxnSpPr>
            <p:cNvPr id="8" name="Straight Connector 7"/>
            <p:cNvCxnSpPr/>
            <p:nvPr userDrawn="1"/>
          </p:nvCxnSpPr>
          <p:spPr>
            <a:xfrm flipH="1">
              <a:off x="-605563" y="625769"/>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H="1">
              <a:off x="-605563" y="1371600"/>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H="1">
              <a:off x="-605563" y="1922757"/>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H="1">
              <a:off x="-605563" y="433734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flipH="1">
              <a:off x="-605563" y="6027958"/>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flipH="1">
              <a:off x="-605563" y="6552839"/>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457201" y="-593457"/>
            <a:ext cx="8225603" cy="520785"/>
            <a:chOff x="457201" y="-593457"/>
            <a:chExt cx="8225603" cy="520785"/>
          </a:xfrm>
        </p:grpSpPr>
        <p:cxnSp>
          <p:nvCxnSpPr>
            <p:cNvPr id="16" name="Straight Connector 15"/>
            <p:cNvCxnSpPr/>
            <p:nvPr userDrawn="1"/>
          </p:nvCxnSpPr>
          <p:spPr>
            <a:xfrm rot="16200000" flipH="1">
              <a:off x="196808"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16200000" flipH="1">
              <a:off x="1989096"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16200000" flipH="1">
              <a:off x="2337070"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16200000" flipH="1">
              <a:off x="4129046"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rot="16200000" flipH="1">
              <a:off x="4494170"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rot="16200000" flipH="1">
              <a:off x="6266842"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rot="16200000" flipH="1">
              <a:off x="6627728"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rot="16200000" flipH="1">
              <a:off x="8422411"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timing>
    <p:tnLst>
      <p:par>
        <p:cTn id="1" dur="indefinite" restart="never" nodeType="tmRoot"/>
      </p:par>
    </p:tnLst>
  </p:timing>
  <p:hf hdr="0"/>
  <p:txStyles>
    <p:titleStyle>
      <a:lvl1pPr algn="l" defTabSz="914400" rtl="0" eaLnBrk="1" latinLnBrk="0" hangingPunct="1">
        <a:spcBef>
          <a:spcPct val="0"/>
        </a:spcBef>
        <a:buNone/>
        <a:defRPr sz="2400" b="1" kern="1200">
          <a:solidFill>
            <a:schemeClr val="tx1"/>
          </a:solidFill>
          <a:latin typeface="+mj-lt"/>
          <a:ea typeface="+mj-ea"/>
          <a:cs typeface="AECOM Sans" panose="020B0504020202020204" pitchFamily="34" charset="0"/>
        </a:defRPr>
      </a:lvl1pPr>
    </p:titleStyle>
    <p:bodyStyle>
      <a:lvl1pPr marL="231775" indent="-231775" algn="l" defTabSz="914400" rtl="0" eaLnBrk="1" latinLnBrk="0" hangingPunct="1">
        <a:spcBef>
          <a:spcPts val="1200"/>
        </a:spcBef>
        <a:buFont typeface="Arial" pitchFamily="34" charset="0"/>
        <a:buChar char="–"/>
        <a:defRPr sz="2400" kern="1200">
          <a:solidFill>
            <a:schemeClr val="tx1"/>
          </a:solidFill>
          <a:latin typeface="+mn-lt"/>
          <a:ea typeface="+mn-ea"/>
          <a:cs typeface="AECOM Sans" panose="020B0504020202020204" pitchFamily="34" charset="0"/>
        </a:defRPr>
      </a:lvl1pPr>
      <a:lvl2pPr marL="511175" indent="-228600" algn="l" defTabSz="914400" rtl="0" eaLnBrk="1" latinLnBrk="0" hangingPunct="1">
        <a:spcBef>
          <a:spcPts val="400"/>
        </a:spcBef>
        <a:buFont typeface="Arial" pitchFamily="34" charset="0"/>
        <a:buChar char="•"/>
        <a:defRPr sz="2000" kern="1200">
          <a:solidFill>
            <a:schemeClr val="tx1"/>
          </a:solidFill>
          <a:latin typeface="+mn-lt"/>
          <a:ea typeface="+mn-ea"/>
          <a:cs typeface="AECOM Sans" panose="020B0504020202020204" pitchFamily="34" charset="0"/>
        </a:defRPr>
      </a:lvl2pPr>
      <a:lvl3pPr marL="685800" indent="-173038" algn="l" defTabSz="914400" rtl="0" eaLnBrk="1" latinLnBrk="0" hangingPunct="1">
        <a:spcBef>
          <a:spcPct val="20000"/>
        </a:spcBef>
        <a:buFont typeface="Courier New" panose="02070309020205020404" pitchFamily="49" charset="0"/>
        <a:buChar char="o"/>
        <a:defRPr sz="1800" kern="1200">
          <a:solidFill>
            <a:schemeClr val="tx1"/>
          </a:solidFill>
          <a:latin typeface="+mn-lt"/>
          <a:ea typeface="+mn-ea"/>
          <a:cs typeface="AECOM Sans" panose="020B0504020202020204" pitchFamily="34" charset="0"/>
        </a:defRPr>
      </a:lvl3pPr>
      <a:lvl4pPr marL="914400" indent="-173038" algn="l" defTabSz="914400" rtl="0" eaLnBrk="1" latinLnBrk="0" hangingPunct="1">
        <a:spcBef>
          <a:spcPct val="20000"/>
        </a:spcBef>
        <a:buFont typeface="Arial" pitchFamily="34" charset="0"/>
        <a:buChar char="–"/>
        <a:defRPr sz="1600" kern="1200">
          <a:solidFill>
            <a:schemeClr val="tx1"/>
          </a:solidFill>
          <a:latin typeface="+mn-lt"/>
          <a:ea typeface="+mn-ea"/>
          <a:cs typeface="AECOM Sans" panose="020B0504020202020204"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2" descr="\\psf\Dropbox\__FileExchange\__IMP__AJ-RD\_Ashleigh_file_exchange\S+G_AECOM_BrandTraining_2015\01_source_from_Dom\01_template_related\_artwork_exports\AECOM_SlideMasterLogo_300-19.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15654" y="6266687"/>
            <a:ext cx="1228346" cy="5913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338328"/>
            <a:ext cx="8229600" cy="804672"/>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68869"/>
            <a:ext cx="8229600" cy="4639819"/>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2614994" y="6430962"/>
            <a:ext cx="1765300" cy="155575"/>
          </a:xfrm>
          <a:prstGeom prst="rect">
            <a:avLst/>
          </a:prstGeom>
        </p:spPr>
        <p:txBody>
          <a:bodyPr vert="horz" lIns="0" tIns="0" rIns="0" bIns="0" rtlCol="0" anchor="ctr">
            <a:noAutofit/>
          </a:bodyPr>
          <a:lstStyle>
            <a:lvl1pPr algn="l">
              <a:defRPr sz="900">
                <a:solidFill>
                  <a:schemeClr val="tx1"/>
                </a:solidFill>
                <a:latin typeface="+mn-lt"/>
                <a:cs typeface="AECOM Sans" panose="020B0504020202020204" pitchFamily="34" charset="0"/>
              </a:defRPr>
            </a:lvl1pPr>
          </a:lstStyle>
          <a:p>
            <a:fld id="{B6ECFDF4-243F-487D-9CE3-7672903C2519}" type="datetime4">
              <a:rPr lang="en-US" smtClean="0"/>
              <a:pPr/>
              <a:t>February 7, 2018</a:t>
            </a:fld>
            <a:endParaRPr lang="en-US" dirty="0"/>
          </a:p>
        </p:txBody>
      </p:sp>
      <p:sp>
        <p:nvSpPr>
          <p:cNvPr id="5" name="Footer Placeholder 4"/>
          <p:cNvSpPr>
            <a:spLocks noGrp="1"/>
          </p:cNvSpPr>
          <p:nvPr>
            <p:ph type="ftr" sz="quarter" idx="3"/>
          </p:nvPr>
        </p:nvSpPr>
        <p:spPr>
          <a:xfrm>
            <a:off x="457200" y="6430962"/>
            <a:ext cx="1792288" cy="155575"/>
          </a:xfrm>
          <a:prstGeom prst="rect">
            <a:avLst/>
          </a:prstGeom>
        </p:spPr>
        <p:txBody>
          <a:bodyPr vert="horz" lIns="0" tIns="0" rIns="0" bIns="0" rtlCol="0" anchor="ctr">
            <a:noAutofit/>
          </a:bodyPr>
          <a:lstStyle>
            <a:lvl1pPr algn="l">
              <a:defRPr sz="900">
                <a:solidFill>
                  <a:schemeClr val="tx1"/>
                </a:solidFill>
                <a:latin typeface="+mn-lt"/>
                <a:cs typeface="AECOM Sans" panose="020B0504020202020204" pitchFamily="34" charset="0"/>
              </a:defRPr>
            </a:lvl1pPr>
          </a:lstStyle>
          <a:p>
            <a:r>
              <a:rPr lang="en-US" dirty="0" smtClean="0"/>
              <a:t>Presentation Title</a:t>
            </a:r>
            <a:endParaRPr lang="en-US" dirty="0"/>
          </a:p>
        </p:txBody>
      </p:sp>
      <p:sp>
        <p:nvSpPr>
          <p:cNvPr id="6" name="Slide Number Placeholder 5"/>
          <p:cNvSpPr>
            <a:spLocks noGrp="1"/>
          </p:cNvSpPr>
          <p:nvPr>
            <p:ph type="sldNum" sz="quarter" idx="4"/>
          </p:nvPr>
        </p:nvSpPr>
        <p:spPr>
          <a:xfrm>
            <a:off x="4754562" y="6430962"/>
            <a:ext cx="892772" cy="155576"/>
          </a:xfrm>
          <a:prstGeom prst="rect">
            <a:avLst/>
          </a:prstGeom>
        </p:spPr>
        <p:txBody>
          <a:bodyPr vert="horz" lIns="0" tIns="0" rIns="0" bIns="0" rtlCol="0" anchor="ctr">
            <a:noAutofit/>
          </a:bodyPr>
          <a:lstStyle>
            <a:lvl1pPr algn="l">
              <a:defRPr sz="900">
                <a:solidFill>
                  <a:schemeClr val="tx1"/>
                </a:solidFill>
                <a:latin typeface="+mn-lt"/>
                <a:cs typeface="Arial" pitchFamily="34" charset="0"/>
              </a:defRPr>
            </a:lvl1pPr>
          </a:lstStyle>
          <a:p>
            <a:r>
              <a:rPr lang="en-US" dirty="0" smtClean="0">
                <a:cs typeface="AECOM Sans" panose="020B0504020202020204" pitchFamily="34" charset="0"/>
              </a:rPr>
              <a:t>Page </a:t>
            </a:r>
            <a:fld id="{292FEF09-04D1-447B-9F98-7000E0D5D333}" type="slidenum">
              <a:rPr lang="en-US" smtClean="0">
                <a:cs typeface="AECOM Sans" panose="020B0504020202020204" pitchFamily="34" charset="0"/>
              </a:rPr>
              <a:pPr/>
              <a:t>‹#›</a:t>
            </a:fld>
            <a:endParaRPr lang="en-US" dirty="0">
              <a:cs typeface="AECOM Sans" panose="020B0504020202020204" pitchFamily="34" charset="0"/>
            </a:endParaRPr>
          </a:p>
        </p:txBody>
      </p:sp>
      <p:grpSp>
        <p:nvGrpSpPr>
          <p:cNvPr id="25" name="Group 24"/>
          <p:cNvGrpSpPr/>
          <p:nvPr/>
        </p:nvGrpSpPr>
        <p:grpSpPr>
          <a:xfrm>
            <a:off x="-605563" y="625769"/>
            <a:ext cx="520785" cy="5927070"/>
            <a:chOff x="-605563" y="625769"/>
            <a:chExt cx="520785" cy="5927070"/>
          </a:xfrm>
        </p:grpSpPr>
        <p:cxnSp>
          <p:nvCxnSpPr>
            <p:cNvPr id="8" name="Straight Connector 7"/>
            <p:cNvCxnSpPr/>
            <p:nvPr userDrawn="1"/>
          </p:nvCxnSpPr>
          <p:spPr>
            <a:xfrm flipH="1">
              <a:off x="-605563" y="625769"/>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H="1">
              <a:off x="-605563" y="1371600"/>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H="1">
              <a:off x="-605563" y="1922757"/>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H="1">
              <a:off x="-605563" y="433734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flipH="1">
              <a:off x="-605563" y="6027958"/>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flipH="1">
              <a:off x="-605563" y="6552839"/>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457201" y="-593457"/>
            <a:ext cx="8225603" cy="520785"/>
            <a:chOff x="457201" y="-593457"/>
            <a:chExt cx="8225603" cy="520785"/>
          </a:xfrm>
        </p:grpSpPr>
        <p:cxnSp>
          <p:nvCxnSpPr>
            <p:cNvPr id="16" name="Straight Connector 15"/>
            <p:cNvCxnSpPr/>
            <p:nvPr userDrawn="1"/>
          </p:nvCxnSpPr>
          <p:spPr>
            <a:xfrm rot="16200000" flipH="1">
              <a:off x="196808"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16200000" flipH="1">
              <a:off x="1989096"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16200000" flipH="1">
              <a:off x="2337070"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16200000" flipH="1">
              <a:off x="4129046"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rot="16200000" flipH="1">
              <a:off x="4494170"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rot="16200000" flipH="1">
              <a:off x="6266842"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rot="16200000" flipH="1">
              <a:off x="6627728"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rot="16200000" flipH="1">
              <a:off x="8422411" y="-333064"/>
              <a:ext cx="520785" cy="0"/>
            </a:xfrm>
            <a:prstGeom prst="line">
              <a:avLst/>
            </a:prstGeom>
            <a:ln w="12700">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6564308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3" r:id="rId3"/>
    <p:sldLayoutId id="2147483684" r:id="rId4"/>
  </p:sldLayoutIdLst>
  <p:timing>
    <p:tnLst>
      <p:par>
        <p:cTn id="1" dur="indefinite" restart="never" nodeType="tmRoot"/>
      </p:par>
    </p:tnLst>
  </p:timing>
  <p:hf hdr="0"/>
  <p:txStyles>
    <p:titleStyle>
      <a:lvl1pPr algn="l" defTabSz="914400" rtl="0" eaLnBrk="1" latinLnBrk="0" hangingPunct="1">
        <a:spcBef>
          <a:spcPct val="0"/>
        </a:spcBef>
        <a:buNone/>
        <a:defRPr sz="2400" b="1" kern="1200">
          <a:solidFill>
            <a:schemeClr val="accent1"/>
          </a:solidFill>
          <a:latin typeface="+mj-lt"/>
          <a:ea typeface="+mj-ea"/>
          <a:cs typeface="AECOM Sans" panose="020B0504020202020204" pitchFamily="34" charset="0"/>
        </a:defRPr>
      </a:lvl1pPr>
    </p:titleStyle>
    <p:bodyStyle>
      <a:lvl1pPr marL="231775" indent="-231775" algn="l" defTabSz="914400" rtl="0" eaLnBrk="1" latinLnBrk="0" hangingPunct="1">
        <a:spcBef>
          <a:spcPts val="1200"/>
        </a:spcBef>
        <a:buFont typeface="Arial" pitchFamily="34" charset="0"/>
        <a:buChar char="–"/>
        <a:defRPr sz="2400" kern="1200">
          <a:solidFill>
            <a:schemeClr val="tx1"/>
          </a:solidFill>
          <a:latin typeface="+mn-lt"/>
          <a:ea typeface="+mn-ea"/>
          <a:cs typeface="AECOM Sans" panose="020B0504020202020204" pitchFamily="34" charset="0"/>
        </a:defRPr>
      </a:lvl1pPr>
      <a:lvl2pPr marL="511175" indent="-228600" algn="l" defTabSz="914400" rtl="0" eaLnBrk="1" latinLnBrk="0" hangingPunct="1">
        <a:spcBef>
          <a:spcPts val="400"/>
        </a:spcBef>
        <a:buFont typeface="Arial" pitchFamily="34" charset="0"/>
        <a:buChar char="•"/>
        <a:defRPr sz="2000" kern="1200">
          <a:solidFill>
            <a:schemeClr val="tx1"/>
          </a:solidFill>
          <a:latin typeface="+mn-lt"/>
          <a:ea typeface="+mn-ea"/>
          <a:cs typeface="AECOM Sans" panose="020B0504020202020204" pitchFamily="34" charset="0"/>
        </a:defRPr>
      </a:lvl2pPr>
      <a:lvl3pPr marL="685800" indent="-173038" algn="l" defTabSz="914400" rtl="0" eaLnBrk="1" latinLnBrk="0" hangingPunct="1">
        <a:spcBef>
          <a:spcPct val="20000"/>
        </a:spcBef>
        <a:buFont typeface="Courier New" panose="02070309020205020404" pitchFamily="49" charset="0"/>
        <a:buChar char="o"/>
        <a:defRPr sz="1800" kern="1200">
          <a:solidFill>
            <a:schemeClr val="tx1"/>
          </a:solidFill>
          <a:latin typeface="+mn-lt"/>
          <a:ea typeface="+mn-ea"/>
          <a:cs typeface="AECOM Sans" panose="020B0504020202020204" pitchFamily="34" charset="0"/>
        </a:defRPr>
      </a:lvl3pPr>
      <a:lvl4pPr marL="914400" indent="-173038" algn="l" defTabSz="914400" rtl="0" eaLnBrk="1" latinLnBrk="0" hangingPunct="1">
        <a:spcBef>
          <a:spcPct val="20000"/>
        </a:spcBef>
        <a:buFont typeface="Arial" pitchFamily="34" charset="0"/>
        <a:buChar char="–"/>
        <a:defRPr sz="1600" kern="1200">
          <a:solidFill>
            <a:schemeClr val="tx1"/>
          </a:solidFill>
          <a:latin typeface="+mn-lt"/>
          <a:ea typeface="+mn-ea"/>
          <a:cs typeface="AECOM Sans" panose="020B0504020202020204"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b="1" dirty="0" smtClean="0">
                <a:solidFill>
                  <a:srgbClr val="F5F5F5"/>
                </a:solidFill>
              </a:rPr>
              <a:t>How AECOM makes a Good Faith Effort to Meet SB Goals and Provide SBs the Maximum Practicable Opportunity to Participate as a Subcontractor </a:t>
            </a:r>
            <a:endParaRPr lang="en-US" sz="3200" b="0" dirty="0">
              <a:latin typeface="AECOM Sans Light" panose="020B0404020202020204" pitchFamily="34" charset="0"/>
              <a:ea typeface="AECOM Sans Light" panose="020B0404020202020204" pitchFamily="34" charset="0"/>
              <a:cs typeface="AECOM Sans Light" panose="020B0404020202020204" pitchFamily="34" charset="0"/>
            </a:endParaRPr>
          </a:p>
        </p:txBody>
      </p:sp>
      <p:sp>
        <p:nvSpPr>
          <p:cNvPr id="3" name="Subtitle 2"/>
          <p:cNvSpPr>
            <a:spLocks noGrp="1"/>
          </p:cNvSpPr>
          <p:nvPr>
            <p:ph type="subTitle" idx="1"/>
          </p:nvPr>
        </p:nvSpPr>
        <p:spPr>
          <a:xfrm>
            <a:off x="457199" y="4631053"/>
            <a:ext cx="6059489" cy="516474"/>
          </a:xfrm>
        </p:spPr>
        <p:txBody>
          <a:bodyPr/>
          <a:lstStyle/>
          <a:p>
            <a:pPr>
              <a:spcBef>
                <a:spcPts val="0"/>
              </a:spcBef>
            </a:pPr>
            <a:r>
              <a:rPr lang="en-US" sz="2000" i="1" dirty="0" smtClean="0"/>
              <a:t>Shawn Ralston</a:t>
            </a:r>
          </a:p>
          <a:p>
            <a:pPr>
              <a:spcBef>
                <a:spcPts val="0"/>
              </a:spcBef>
            </a:pPr>
            <a:r>
              <a:rPr lang="en-US" sz="2000" i="1" dirty="0" smtClean="0"/>
              <a:t>SB Program Manager </a:t>
            </a:r>
          </a:p>
          <a:p>
            <a:pPr>
              <a:spcBef>
                <a:spcPts val="0"/>
              </a:spcBef>
            </a:pPr>
            <a:r>
              <a:rPr lang="en-US" sz="2000" i="1" dirty="0" smtClean="0"/>
              <a:t>National Governments</a:t>
            </a:r>
          </a:p>
          <a:p>
            <a:pPr>
              <a:spcBef>
                <a:spcPts val="0"/>
              </a:spcBef>
            </a:pPr>
            <a:r>
              <a:rPr lang="en-US" sz="2000" i="1" dirty="0" smtClean="0"/>
              <a:t>AECOM  </a:t>
            </a:r>
          </a:p>
        </p:txBody>
      </p:sp>
      <p:sp>
        <p:nvSpPr>
          <p:cNvPr id="5" name="Text Placeholder 4"/>
          <p:cNvSpPr>
            <a:spLocks noGrp="1"/>
          </p:cNvSpPr>
          <p:nvPr>
            <p:ph type="body" sz="quarter" idx="10"/>
          </p:nvPr>
        </p:nvSpPr>
        <p:spPr/>
        <p:txBody>
          <a:bodyPr/>
          <a:lstStyle/>
          <a:p>
            <a:r>
              <a:rPr lang="en-US" dirty="0" smtClean="0"/>
              <a:t>February  8,  2018</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270947"/>
            <a:ext cx="8515350" cy="579438"/>
          </a:xfrm>
        </p:spPr>
        <p:txBody>
          <a:bodyPr/>
          <a:lstStyle/>
          <a:p>
            <a:pPr eaLnBrk="0" fontAlgn="base" hangingPunct="0">
              <a:spcAft>
                <a:spcPct val="0"/>
              </a:spcAft>
              <a:defRPr/>
            </a:pPr>
            <a:r>
              <a:rPr lang="en-US" sz="3600" kern="0" dirty="0" smtClean="0">
                <a:solidFill>
                  <a:srgbClr val="00B0F0"/>
                </a:solidFill>
                <a:cs typeface="+mj-cs"/>
              </a:rPr>
              <a:t>Proposal Submissions</a:t>
            </a:r>
            <a:endParaRPr lang="en-US" sz="3600" kern="0" dirty="0">
              <a:solidFill>
                <a:srgbClr val="00B0F0"/>
              </a:solidFill>
              <a:cs typeface="+mj-cs"/>
            </a:endParaRPr>
          </a:p>
        </p:txBody>
      </p:sp>
      <p:sp>
        <p:nvSpPr>
          <p:cNvPr id="3" name="Content Placeholder 2"/>
          <p:cNvSpPr>
            <a:spLocks noGrp="1"/>
          </p:cNvSpPr>
          <p:nvPr>
            <p:ph idx="1"/>
          </p:nvPr>
        </p:nvSpPr>
        <p:spPr>
          <a:xfrm>
            <a:off x="440361" y="995208"/>
            <a:ext cx="8565416" cy="4072760"/>
          </a:xfrm>
        </p:spPr>
        <p:txBody>
          <a:bodyPr/>
          <a:lstStyle/>
          <a:p>
            <a:pPr marL="457200" indent="-457200">
              <a:spcBef>
                <a:spcPts val="600"/>
              </a:spcBef>
              <a:buFont typeface="Wingdings" panose="05000000000000000000" pitchFamily="2" charset="2"/>
              <a:buChar char="Ø"/>
            </a:pPr>
            <a:r>
              <a:rPr lang="en-US" sz="1800" dirty="0" smtClean="0"/>
              <a:t>AECOM seeks to name specific SBs whenever possible to show clients we are committed to utilizing SBs and to line up the right SB support for each contract </a:t>
            </a:r>
          </a:p>
          <a:p>
            <a:pPr marL="911225" lvl="2" indent="-457200">
              <a:spcBef>
                <a:spcPts val="600"/>
              </a:spcBef>
              <a:buFont typeface="Wingdings" panose="05000000000000000000" pitchFamily="2" charset="2"/>
              <a:buChar char="§"/>
            </a:pPr>
            <a:r>
              <a:rPr lang="en-US" sz="1600" dirty="0"/>
              <a:t>Keep in mind that to list specific SBs by name, you must have written permission to do so from any the firm. (</a:t>
            </a:r>
            <a:r>
              <a:rPr lang="en-US" sz="1600" i="1" dirty="0"/>
              <a:t>CFR Title 13 §</a:t>
            </a:r>
            <a:r>
              <a:rPr lang="en-US" sz="1600" i="1" dirty="0" smtClean="0"/>
              <a:t>125.3 (c)(8</a:t>
            </a:r>
            <a:r>
              <a:rPr lang="en-US" sz="1600" dirty="0" smtClean="0"/>
              <a:t>))</a:t>
            </a:r>
            <a:endParaRPr lang="en-US" sz="1600" dirty="0"/>
          </a:p>
          <a:p>
            <a:pPr marL="911225" lvl="2" indent="-457200">
              <a:spcBef>
                <a:spcPts val="600"/>
              </a:spcBef>
              <a:buFont typeface="Wingdings" panose="05000000000000000000" pitchFamily="2" charset="2"/>
              <a:buChar char="§"/>
            </a:pPr>
            <a:r>
              <a:rPr lang="en-US" sz="1600" dirty="0" smtClean="0"/>
              <a:t>Firms that are named in the proposal must be tracked and reported on at the end of the contract if they did not receive any work or less work than specified in the submission. (</a:t>
            </a:r>
            <a:r>
              <a:rPr lang="en-US" sz="1600" i="1" dirty="0" smtClean="0"/>
              <a:t>FAR 52.219-9(d)(13</a:t>
            </a:r>
            <a:r>
              <a:rPr lang="en-US" sz="1600" dirty="0" smtClean="0"/>
              <a:t>)</a:t>
            </a:r>
          </a:p>
          <a:p>
            <a:pPr marL="911225" lvl="2" indent="-457200">
              <a:spcBef>
                <a:spcPts val="600"/>
              </a:spcBef>
              <a:buFont typeface="Wingdings" panose="05000000000000000000" pitchFamily="2" charset="2"/>
              <a:buChar char="§"/>
            </a:pPr>
            <a:r>
              <a:rPr lang="en-US" sz="1600" dirty="0" smtClean="0"/>
              <a:t>In some cases, we are asked to estimate participation by firm but this is very difficult on an IDIQ contract.</a:t>
            </a:r>
          </a:p>
          <a:p>
            <a:pPr marL="457200" lvl="0" indent="-457200">
              <a:spcBef>
                <a:spcPts val="600"/>
              </a:spcBef>
              <a:buFont typeface="Wingdings" panose="05000000000000000000" pitchFamily="2" charset="2"/>
              <a:buChar char="Ø"/>
            </a:pPr>
            <a:r>
              <a:rPr lang="en-US" sz="2000" dirty="0" smtClean="0">
                <a:solidFill>
                  <a:srgbClr val="000000"/>
                </a:solidFill>
              </a:rPr>
              <a:t>It is very common for solicitations to request Individual Subcontract Reports (ISRs) or CPARs to validate that we have a history of meeting goals and providing maximum practicable opportunity for SBs to support us on our work  </a:t>
            </a:r>
          </a:p>
          <a:p>
            <a:pPr marL="911225" lvl="2" indent="-457200">
              <a:spcBef>
                <a:spcPts val="600"/>
              </a:spcBef>
              <a:buFont typeface="Wingdings" panose="05000000000000000000" pitchFamily="2" charset="2"/>
              <a:buChar char="§"/>
            </a:pPr>
            <a:r>
              <a:rPr lang="en-US" sz="1600" dirty="0" smtClean="0">
                <a:solidFill>
                  <a:srgbClr val="000000"/>
                </a:solidFill>
              </a:rPr>
              <a:t>We have also been asked to provide subcontracting data on projects that we are submitting to show we utilize SBs in our work. </a:t>
            </a:r>
          </a:p>
          <a:p>
            <a:pPr marL="911225" lvl="2" indent="-457200">
              <a:spcBef>
                <a:spcPts val="600"/>
              </a:spcBef>
              <a:buFont typeface="Wingdings" panose="05000000000000000000" pitchFamily="2" charset="2"/>
              <a:buChar char="§"/>
            </a:pPr>
            <a:r>
              <a:rPr lang="en-US" sz="1600" dirty="0" smtClean="0">
                <a:solidFill>
                  <a:srgbClr val="000000"/>
                </a:solidFill>
              </a:rPr>
              <a:t>CPARs are sometimes rated N/A even when a subcontracting plan is in place at the contract level. We make a concerted effort to correct this evaluations to reflect our performance</a:t>
            </a:r>
          </a:p>
          <a:p>
            <a:pPr marL="454025" lvl="2" indent="0">
              <a:spcBef>
                <a:spcPts val="600"/>
              </a:spcBef>
              <a:buNone/>
            </a:pPr>
            <a:endParaRPr lang="en-US" sz="2000" dirty="0" smtClean="0">
              <a:solidFill>
                <a:srgbClr val="000000"/>
              </a:solidFill>
            </a:endParaRPr>
          </a:p>
          <a:p>
            <a:pPr marL="0" lvl="0" indent="0">
              <a:spcBef>
                <a:spcPts val="600"/>
              </a:spcBef>
              <a:buNone/>
            </a:pPr>
            <a:endParaRPr lang="en-US" sz="1600" dirty="0" smtClean="0">
              <a:solidFill>
                <a:srgbClr val="000000"/>
              </a:solidFill>
            </a:endParaRPr>
          </a:p>
        </p:txBody>
      </p:sp>
      <p:sp>
        <p:nvSpPr>
          <p:cNvPr id="5" name="Slide Number Placeholder 4"/>
          <p:cNvSpPr>
            <a:spLocks noGrp="1"/>
          </p:cNvSpPr>
          <p:nvPr>
            <p:ph type="sldNum" sz="quarter" idx="10"/>
          </p:nvPr>
        </p:nvSpPr>
        <p:spPr/>
        <p:txBody>
          <a:bodyPr/>
          <a:lstStyle/>
          <a:p>
            <a:pPr>
              <a:defRPr/>
            </a:pPr>
            <a:fld id="{78F00F41-7BB7-4530-87B9-705D84766AB3}" type="slidenum">
              <a:rPr lang="en-US" smtClean="0"/>
              <a:pPr>
                <a:defRPr/>
              </a:pPr>
              <a:t>2</a:t>
            </a:fld>
            <a:endParaRPr lang="en-US" dirty="0"/>
          </a:p>
        </p:txBody>
      </p:sp>
    </p:spTree>
    <p:extLst>
      <p:ext uri="{BB962C8B-B14F-4D97-AF65-F5344CB8AC3E}">
        <p14:creationId xmlns:p14="http://schemas.microsoft.com/office/powerpoint/2010/main" val="143848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270947"/>
            <a:ext cx="8515350" cy="579438"/>
          </a:xfrm>
        </p:spPr>
        <p:txBody>
          <a:bodyPr/>
          <a:lstStyle/>
          <a:p>
            <a:pPr eaLnBrk="0" fontAlgn="base" hangingPunct="0">
              <a:spcAft>
                <a:spcPct val="0"/>
              </a:spcAft>
              <a:defRPr/>
            </a:pPr>
            <a:r>
              <a:rPr lang="en-US" sz="3600" kern="0" dirty="0">
                <a:solidFill>
                  <a:srgbClr val="00B0F0"/>
                </a:solidFill>
              </a:rPr>
              <a:t>Small Business Goals</a:t>
            </a:r>
            <a:endParaRPr lang="en-US" sz="3600" kern="0" dirty="0">
              <a:solidFill>
                <a:srgbClr val="00B0F0"/>
              </a:solidFill>
              <a:cs typeface="+mj-cs"/>
            </a:endParaRPr>
          </a:p>
        </p:txBody>
      </p:sp>
      <p:sp>
        <p:nvSpPr>
          <p:cNvPr id="3" name="Content Placeholder 2"/>
          <p:cNvSpPr>
            <a:spLocks noGrp="1"/>
          </p:cNvSpPr>
          <p:nvPr>
            <p:ph idx="1"/>
          </p:nvPr>
        </p:nvSpPr>
        <p:spPr>
          <a:xfrm>
            <a:off x="440361" y="995208"/>
            <a:ext cx="8565416" cy="4072760"/>
          </a:xfrm>
        </p:spPr>
        <p:txBody>
          <a:bodyPr/>
          <a:lstStyle/>
          <a:p>
            <a:pPr marL="457200" indent="-457200">
              <a:spcBef>
                <a:spcPts val="600"/>
              </a:spcBef>
              <a:buFont typeface="Wingdings" panose="05000000000000000000" pitchFamily="2" charset="2"/>
              <a:buChar char="Ø"/>
            </a:pPr>
            <a:r>
              <a:rPr lang="en-US" sz="2000" dirty="0" smtClean="0"/>
              <a:t>We seek to set reasonable and obtainable SB goals based on the expected work and availability of SBs to support the work</a:t>
            </a:r>
          </a:p>
          <a:p>
            <a:pPr marL="911225" lvl="2" indent="-457200">
              <a:spcBef>
                <a:spcPts val="600"/>
              </a:spcBef>
              <a:buFont typeface="Wingdings" panose="05000000000000000000" pitchFamily="2" charset="2"/>
              <a:buChar char="§"/>
            </a:pPr>
            <a:r>
              <a:rPr lang="en-US" sz="1600" dirty="0" smtClean="0">
                <a:solidFill>
                  <a:srgbClr val="000000"/>
                </a:solidFill>
              </a:rPr>
              <a:t>When SB goals are provided, we seek to identify SB firms in the various categories that will allow us to meet all goals by contract completion</a:t>
            </a:r>
          </a:p>
          <a:p>
            <a:pPr marL="911225" lvl="2" indent="-457200">
              <a:spcBef>
                <a:spcPts val="600"/>
              </a:spcBef>
              <a:buFont typeface="Wingdings" panose="05000000000000000000" pitchFamily="2" charset="2"/>
              <a:buChar char="§"/>
            </a:pPr>
            <a:r>
              <a:rPr lang="en-US" sz="1600" dirty="0">
                <a:solidFill>
                  <a:srgbClr val="000000"/>
                </a:solidFill>
              </a:rPr>
              <a:t>SB Participation plan and Subcontracting plan goals must be </a:t>
            </a:r>
            <a:r>
              <a:rPr lang="en-US" sz="1600" dirty="0" smtClean="0">
                <a:solidFill>
                  <a:srgbClr val="000000"/>
                </a:solidFill>
              </a:rPr>
              <a:t>consistent – We work through both sets of goals even if both are not required at the same time</a:t>
            </a:r>
            <a:endParaRPr lang="en-US" sz="1600" dirty="0">
              <a:solidFill>
                <a:srgbClr val="000000"/>
              </a:solidFill>
            </a:endParaRPr>
          </a:p>
          <a:p>
            <a:pPr marL="911225" lvl="2" indent="-457200">
              <a:spcBef>
                <a:spcPts val="600"/>
              </a:spcBef>
              <a:buFont typeface="Wingdings" panose="05000000000000000000" pitchFamily="2" charset="2"/>
              <a:buChar char="§"/>
            </a:pPr>
            <a:r>
              <a:rPr lang="en-US" sz="1600" dirty="0" smtClean="0">
                <a:solidFill>
                  <a:srgbClr val="000000"/>
                </a:solidFill>
              </a:rPr>
              <a:t>Primes are now required to assign NAICS codes so it is a best practice to identify the intended NAICS code and verify that firm is in fact a SB (verifying through SAM). </a:t>
            </a:r>
          </a:p>
          <a:p>
            <a:pPr marL="457200" lvl="0" indent="-457200">
              <a:spcBef>
                <a:spcPts val="600"/>
              </a:spcBef>
              <a:buFont typeface="Wingdings" panose="05000000000000000000" pitchFamily="2" charset="2"/>
              <a:buChar char="Ø"/>
            </a:pPr>
            <a:r>
              <a:rPr lang="en-US" sz="2000" dirty="0">
                <a:solidFill>
                  <a:srgbClr val="000000"/>
                </a:solidFill>
              </a:rPr>
              <a:t>Separate SB goals at the TO level &amp; Reporting at the TO level </a:t>
            </a:r>
          </a:p>
          <a:p>
            <a:pPr marL="911225" lvl="2" indent="-457200">
              <a:spcBef>
                <a:spcPts val="600"/>
              </a:spcBef>
              <a:buFont typeface="Wingdings" panose="05000000000000000000" pitchFamily="2" charset="2"/>
              <a:buChar char="§"/>
            </a:pPr>
            <a:r>
              <a:rPr lang="en-US" sz="1600" dirty="0" smtClean="0">
                <a:solidFill>
                  <a:srgbClr val="000000"/>
                </a:solidFill>
              </a:rPr>
              <a:t>Order Reporting: IDIQs “</a:t>
            </a:r>
            <a:r>
              <a:rPr lang="en-US" sz="1600" dirty="0" smtClean="0"/>
              <a:t>intended </a:t>
            </a:r>
            <a:r>
              <a:rPr lang="en-US" sz="1600" dirty="0"/>
              <a:t>for use by multiple agencies” </a:t>
            </a:r>
            <a:r>
              <a:rPr lang="en-US" sz="1600" dirty="0" smtClean="0"/>
              <a:t>FAR </a:t>
            </a:r>
            <a:r>
              <a:rPr lang="en-US" sz="1600" i="1" dirty="0" smtClean="0"/>
              <a:t>52.219-9(d</a:t>
            </a:r>
            <a:r>
              <a:rPr lang="en-US" sz="1600" i="1" dirty="0"/>
              <a:t>)(10) (iii</a:t>
            </a:r>
            <a:r>
              <a:rPr lang="en-US" sz="1600" i="1" dirty="0" smtClean="0"/>
              <a:t>)</a:t>
            </a:r>
          </a:p>
          <a:p>
            <a:pPr marL="911225" lvl="2" indent="-457200">
              <a:spcBef>
                <a:spcPts val="600"/>
              </a:spcBef>
              <a:buFont typeface="Wingdings" panose="05000000000000000000" pitchFamily="2" charset="2"/>
              <a:buChar char="§"/>
            </a:pPr>
            <a:r>
              <a:rPr lang="en-US" sz="1600" dirty="0" smtClean="0">
                <a:solidFill>
                  <a:srgbClr val="000000"/>
                </a:solidFill>
              </a:rPr>
              <a:t>TO Goals: Contracting Officers </a:t>
            </a:r>
            <a:r>
              <a:rPr lang="en-US" sz="1600" i="1" dirty="0" smtClean="0">
                <a:solidFill>
                  <a:srgbClr val="000000"/>
                </a:solidFill>
              </a:rPr>
              <a:t>“</a:t>
            </a:r>
            <a:r>
              <a:rPr lang="en-US" sz="1600" b="1" u="sng" dirty="0" smtClean="0"/>
              <a:t>may</a:t>
            </a:r>
            <a:r>
              <a:rPr lang="en-US" sz="1600" dirty="0" smtClean="0"/>
              <a:t> establish SB goals </a:t>
            </a:r>
            <a:r>
              <a:rPr lang="en-US" sz="1600" dirty="0"/>
              <a:t>for each </a:t>
            </a:r>
            <a:r>
              <a:rPr lang="en-US" sz="1600" dirty="0" smtClean="0"/>
              <a:t>order” (</a:t>
            </a:r>
            <a:r>
              <a:rPr lang="en-US" sz="1600" i="1" dirty="0" smtClean="0">
                <a:solidFill>
                  <a:srgbClr val="000000"/>
                </a:solidFill>
              </a:rPr>
              <a:t>FAR </a:t>
            </a:r>
            <a:r>
              <a:rPr lang="en-US" sz="1600" dirty="0" smtClean="0"/>
              <a:t>19.705-2(e))</a:t>
            </a:r>
            <a:endParaRPr lang="en-US" sz="1600" i="1" dirty="0" smtClean="0">
              <a:solidFill>
                <a:srgbClr val="000000"/>
              </a:solidFill>
            </a:endParaRPr>
          </a:p>
          <a:p>
            <a:pPr marL="457200" lvl="0" indent="-457200">
              <a:spcBef>
                <a:spcPts val="600"/>
              </a:spcBef>
              <a:buFont typeface="Wingdings" panose="05000000000000000000" pitchFamily="2" charset="2"/>
              <a:buChar char="Ø"/>
            </a:pPr>
            <a:r>
              <a:rPr lang="en-US" sz="2000" dirty="0" smtClean="0">
                <a:solidFill>
                  <a:srgbClr val="000000"/>
                </a:solidFill>
              </a:rPr>
              <a:t>There can be two sets of goals. PMs must understand the difference and plan to meet both sets of goals. We are held to meeting both. </a:t>
            </a:r>
          </a:p>
          <a:p>
            <a:pPr marL="911225" lvl="2" indent="-457200">
              <a:spcBef>
                <a:spcPts val="600"/>
              </a:spcBef>
              <a:buFont typeface="Wingdings" panose="05000000000000000000" pitchFamily="2" charset="2"/>
              <a:buChar char="§"/>
            </a:pPr>
            <a:r>
              <a:rPr lang="en-US" sz="1600" dirty="0" smtClean="0">
                <a:solidFill>
                  <a:srgbClr val="000000"/>
                </a:solidFill>
              </a:rPr>
              <a:t>A report is due at the end of the contract to explain why goals were not met – this is in addition to the explanation required on each ISR over the period of performance. </a:t>
            </a:r>
            <a:endParaRPr lang="en-US" sz="1600" dirty="0">
              <a:solidFill>
                <a:srgbClr val="000000"/>
              </a:solidFill>
            </a:endParaRPr>
          </a:p>
          <a:p>
            <a:pPr marL="0" lvl="0" indent="0">
              <a:spcBef>
                <a:spcPts val="600"/>
              </a:spcBef>
              <a:buNone/>
            </a:pPr>
            <a:endParaRPr lang="en-US" sz="2000" dirty="0" smtClean="0">
              <a:solidFill>
                <a:srgbClr val="000000"/>
              </a:solidFill>
            </a:endParaRPr>
          </a:p>
          <a:p>
            <a:pPr marL="457200" lvl="0" indent="-457200">
              <a:spcBef>
                <a:spcPts val="600"/>
              </a:spcBef>
              <a:buFont typeface="Wingdings" panose="05000000000000000000" pitchFamily="2" charset="2"/>
              <a:buChar char="Ø"/>
            </a:pPr>
            <a:endParaRPr lang="en-US" sz="1600" dirty="0"/>
          </a:p>
        </p:txBody>
      </p:sp>
      <p:sp>
        <p:nvSpPr>
          <p:cNvPr id="5" name="Slide Number Placeholder 4"/>
          <p:cNvSpPr>
            <a:spLocks noGrp="1"/>
          </p:cNvSpPr>
          <p:nvPr>
            <p:ph type="sldNum" sz="quarter" idx="10"/>
          </p:nvPr>
        </p:nvSpPr>
        <p:spPr/>
        <p:txBody>
          <a:bodyPr/>
          <a:lstStyle/>
          <a:p>
            <a:pPr>
              <a:defRPr/>
            </a:pPr>
            <a:fld id="{78F00F41-7BB7-4530-87B9-705D84766AB3}" type="slidenum">
              <a:rPr lang="en-US" smtClean="0"/>
              <a:pPr>
                <a:defRPr/>
              </a:pPr>
              <a:t>3</a:t>
            </a:fld>
            <a:endParaRPr lang="en-US" dirty="0"/>
          </a:p>
        </p:txBody>
      </p:sp>
    </p:spTree>
    <p:extLst>
      <p:ext uri="{BB962C8B-B14F-4D97-AF65-F5344CB8AC3E}">
        <p14:creationId xmlns:p14="http://schemas.microsoft.com/office/powerpoint/2010/main" val="2865161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270947"/>
            <a:ext cx="8515350" cy="579438"/>
          </a:xfrm>
        </p:spPr>
        <p:txBody>
          <a:bodyPr/>
          <a:lstStyle/>
          <a:p>
            <a:pPr eaLnBrk="0" fontAlgn="base" hangingPunct="0">
              <a:spcAft>
                <a:spcPct val="0"/>
              </a:spcAft>
              <a:defRPr/>
            </a:pPr>
            <a:r>
              <a:rPr lang="en-US" sz="3600" kern="0" dirty="0" smtClean="0">
                <a:solidFill>
                  <a:srgbClr val="00B0F0"/>
                </a:solidFill>
              </a:rPr>
              <a:t>Efforts to Promote SB &amp; Meet Goals</a:t>
            </a:r>
            <a:endParaRPr lang="en-US" sz="3600" kern="0" dirty="0">
              <a:solidFill>
                <a:srgbClr val="00B0F0"/>
              </a:solidFill>
              <a:cs typeface="+mj-cs"/>
            </a:endParaRPr>
          </a:p>
        </p:txBody>
      </p:sp>
      <p:sp>
        <p:nvSpPr>
          <p:cNvPr id="3" name="Content Placeholder 2"/>
          <p:cNvSpPr>
            <a:spLocks noGrp="1"/>
          </p:cNvSpPr>
          <p:nvPr>
            <p:ph idx="1"/>
          </p:nvPr>
        </p:nvSpPr>
        <p:spPr>
          <a:xfrm>
            <a:off x="440361" y="995208"/>
            <a:ext cx="8565416" cy="4072760"/>
          </a:xfrm>
        </p:spPr>
        <p:txBody>
          <a:bodyPr/>
          <a:lstStyle/>
          <a:p>
            <a:pPr marL="457200" indent="-457200">
              <a:spcBef>
                <a:spcPts val="600"/>
              </a:spcBef>
              <a:buFont typeface="Wingdings" panose="05000000000000000000" pitchFamily="2" charset="2"/>
              <a:buChar char="Ø"/>
            </a:pPr>
            <a:r>
              <a:rPr lang="en-US" sz="2000" dirty="0" smtClean="0"/>
              <a:t>SB Performance Reviews</a:t>
            </a:r>
          </a:p>
          <a:p>
            <a:pPr marL="911225" lvl="2" indent="-457200">
              <a:spcBef>
                <a:spcPts val="600"/>
              </a:spcBef>
              <a:buFont typeface="Wingdings" panose="05000000000000000000" pitchFamily="2" charset="2"/>
              <a:buChar char="§"/>
            </a:pPr>
            <a:r>
              <a:rPr lang="en-US" sz="1600" dirty="0" smtClean="0">
                <a:solidFill>
                  <a:srgbClr val="000000"/>
                </a:solidFill>
              </a:rPr>
              <a:t>We hold one-on-one sessions with AECOM Program Managers for every newly awarded contract to go over the plan approach to meet our SB goals. We review named SB subcontractors and resources available to them and strategies for goal attainment. </a:t>
            </a:r>
          </a:p>
          <a:p>
            <a:pPr marL="911225" lvl="2" indent="-457200">
              <a:spcBef>
                <a:spcPts val="600"/>
              </a:spcBef>
              <a:buFont typeface="Wingdings" panose="05000000000000000000" pitchFamily="2" charset="2"/>
              <a:buChar char="§"/>
            </a:pPr>
            <a:r>
              <a:rPr lang="en-US" sz="1600" dirty="0" smtClean="0">
                <a:solidFill>
                  <a:srgbClr val="000000"/>
                </a:solidFill>
              </a:rPr>
              <a:t>We also hold sessions with Program Managers when SB goals are provided, we seek to identify SB firms in the various categories that will allow us to meet all goals by contract completion </a:t>
            </a:r>
          </a:p>
          <a:p>
            <a:pPr marL="0" lvl="0" indent="0">
              <a:spcBef>
                <a:spcPts val="600"/>
              </a:spcBef>
              <a:buNone/>
            </a:pPr>
            <a:endParaRPr lang="en-US" sz="1600" dirty="0">
              <a:solidFill>
                <a:srgbClr val="000000"/>
              </a:solidFill>
            </a:endParaRPr>
          </a:p>
          <a:p>
            <a:pPr marL="911225" lvl="2" indent="-457200">
              <a:spcBef>
                <a:spcPts val="600"/>
              </a:spcBef>
              <a:buFont typeface="Wingdings" panose="05000000000000000000" pitchFamily="2" charset="2"/>
              <a:buChar char="§"/>
            </a:pPr>
            <a:endParaRPr lang="en-US" sz="1600" dirty="0" smtClean="0">
              <a:solidFill>
                <a:srgbClr val="000000"/>
              </a:solidFill>
            </a:endParaRPr>
          </a:p>
        </p:txBody>
      </p:sp>
      <p:sp>
        <p:nvSpPr>
          <p:cNvPr id="5" name="Slide Number Placeholder 4"/>
          <p:cNvSpPr>
            <a:spLocks noGrp="1"/>
          </p:cNvSpPr>
          <p:nvPr>
            <p:ph type="sldNum" sz="quarter" idx="10"/>
          </p:nvPr>
        </p:nvSpPr>
        <p:spPr/>
        <p:txBody>
          <a:bodyPr/>
          <a:lstStyle/>
          <a:p>
            <a:pPr>
              <a:defRPr/>
            </a:pPr>
            <a:fld id="{78F00F41-7BB7-4530-87B9-705D84766AB3}" type="slidenum">
              <a:rPr lang="en-US" smtClean="0"/>
              <a:pPr>
                <a:defRPr/>
              </a:pPr>
              <a:t>4</a:t>
            </a:fld>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31846" y="2973646"/>
            <a:ext cx="2467606" cy="3193237"/>
          </a:xfrm>
          <a:prstGeom prst="rect">
            <a:avLst/>
          </a:prstGeom>
          <a:ln>
            <a:solidFill>
              <a:schemeClr val="tx1"/>
            </a:solidFill>
          </a:ln>
        </p:spPr>
      </p:pic>
      <p:sp>
        <p:nvSpPr>
          <p:cNvPr id="6" name="Content Placeholder 2"/>
          <p:cNvSpPr txBox="1">
            <a:spLocks/>
          </p:cNvSpPr>
          <p:nvPr/>
        </p:nvSpPr>
        <p:spPr>
          <a:xfrm>
            <a:off x="440361" y="3220811"/>
            <a:ext cx="5812063" cy="3209725"/>
          </a:xfrm>
          <a:prstGeom prst="rect">
            <a:avLst/>
          </a:prstGeom>
        </p:spPr>
        <p:txBody>
          <a:bodyPr vert="horz" lIns="0" tIns="0" rIns="0" bIns="0" rtlCol="0">
            <a:noAutofit/>
          </a:bodyPr>
          <a:lstStyle>
            <a:lvl1pPr marL="231775" indent="-231775" algn="l" defTabSz="914400" rtl="0" eaLnBrk="1" latinLnBrk="0" hangingPunct="1">
              <a:spcBef>
                <a:spcPts val="1800"/>
              </a:spcBef>
              <a:buFont typeface="Arial" pitchFamily="34" charset="0"/>
              <a:buChar char="–"/>
              <a:defRPr sz="2400" kern="1200">
                <a:solidFill>
                  <a:schemeClr val="tx1"/>
                </a:solidFill>
                <a:latin typeface="+mn-lt"/>
                <a:ea typeface="+mn-ea"/>
                <a:cs typeface="AECOM Sans" panose="020B0504020202020204" pitchFamily="34" charset="0"/>
              </a:defRPr>
            </a:lvl1pPr>
            <a:lvl2pPr marL="511175" indent="-228600" algn="l" defTabSz="914400" rtl="0" eaLnBrk="1" latinLnBrk="0" hangingPunct="1">
              <a:spcBef>
                <a:spcPts val="350"/>
              </a:spcBef>
              <a:buFont typeface="Arial" pitchFamily="34" charset="0"/>
              <a:buChar char="•"/>
              <a:defRPr sz="2000" kern="1200">
                <a:solidFill>
                  <a:schemeClr val="tx1"/>
                </a:solidFill>
                <a:latin typeface="+mn-lt"/>
                <a:ea typeface="+mn-ea"/>
                <a:cs typeface="AECOM Sans" panose="020B0504020202020204" pitchFamily="34" charset="0"/>
              </a:defRPr>
            </a:lvl2pPr>
            <a:lvl3pPr marL="685800" indent="-173038" algn="l" defTabSz="914400" rtl="0" eaLnBrk="1" latinLnBrk="0" hangingPunct="1">
              <a:spcBef>
                <a:spcPct val="20000"/>
              </a:spcBef>
              <a:buFont typeface="Courier New" panose="02070309020205020404" pitchFamily="49" charset="0"/>
              <a:buChar char="o"/>
              <a:defRPr sz="1800" kern="1200">
                <a:solidFill>
                  <a:schemeClr val="tx1"/>
                </a:solidFill>
                <a:latin typeface="+mn-lt"/>
                <a:ea typeface="+mn-ea"/>
                <a:cs typeface="AECOM Sans" panose="020B0504020202020204" pitchFamily="34" charset="0"/>
              </a:defRPr>
            </a:lvl3pPr>
            <a:lvl4pPr marL="914400" indent="-173038" algn="l" defTabSz="914400" rtl="0" eaLnBrk="1" latinLnBrk="0" hangingPunct="1">
              <a:spcBef>
                <a:spcPct val="20000"/>
              </a:spcBef>
              <a:buFont typeface="Arial" pitchFamily="34" charset="0"/>
              <a:buChar char="–"/>
              <a:defRPr sz="1600" kern="1200">
                <a:solidFill>
                  <a:schemeClr val="tx1"/>
                </a:solidFill>
                <a:latin typeface="+mn-lt"/>
                <a:ea typeface="+mn-ea"/>
                <a:cs typeface="AECOM Sans" panose="020B0504020202020204"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spcBef>
                <a:spcPts val="600"/>
              </a:spcBef>
              <a:buFont typeface="Wingdings" panose="05000000000000000000" pitchFamily="2" charset="2"/>
              <a:buChar char="Ø"/>
            </a:pPr>
            <a:r>
              <a:rPr lang="en-US" sz="2000" dirty="0" smtClean="0">
                <a:solidFill>
                  <a:srgbClr val="000000"/>
                </a:solidFill>
              </a:rPr>
              <a:t>SB Incentive Award</a:t>
            </a:r>
          </a:p>
          <a:p>
            <a:pPr marL="911225" lvl="2" indent="-457200">
              <a:spcBef>
                <a:spcPts val="600"/>
              </a:spcBef>
              <a:buFont typeface="Wingdings" panose="05000000000000000000" pitchFamily="2" charset="2"/>
              <a:buChar char="§"/>
            </a:pPr>
            <a:r>
              <a:rPr lang="en-US" sz="1600" dirty="0" smtClean="0">
                <a:solidFill>
                  <a:srgbClr val="000000"/>
                </a:solidFill>
                <a:cs typeface="+mn-cs"/>
              </a:rPr>
              <a:t>Monetary Award made quarterly within our procurement group to the individual that has had the biggest impact on SB goal performance </a:t>
            </a:r>
            <a:endParaRPr lang="en-US" sz="2000" dirty="0" smtClean="0">
              <a:solidFill>
                <a:srgbClr val="000000"/>
              </a:solidFill>
            </a:endParaRPr>
          </a:p>
          <a:p>
            <a:pPr marL="457200" indent="-457200">
              <a:spcBef>
                <a:spcPts val="600"/>
              </a:spcBef>
              <a:buFont typeface="Wingdings" panose="05000000000000000000" pitchFamily="2" charset="2"/>
              <a:buChar char="Ø"/>
            </a:pPr>
            <a:r>
              <a:rPr lang="en-US" sz="2000" dirty="0" smtClean="0">
                <a:solidFill>
                  <a:srgbClr val="000000"/>
                </a:solidFill>
              </a:rPr>
              <a:t>SB Check List </a:t>
            </a:r>
          </a:p>
          <a:p>
            <a:pPr marL="911225" lvl="2" indent="-457200">
              <a:spcBef>
                <a:spcPts val="600"/>
              </a:spcBef>
              <a:buFont typeface="Wingdings" panose="05000000000000000000" pitchFamily="2" charset="2"/>
              <a:buChar char="§"/>
            </a:pPr>
            <a:r>
              <a:rPr lang="en-US" sz="1600" dirty="0" smtClean="0">
                <a:solidFill>
                  <a:srgbClr val="000000"/>
                </a:solidFill>
              </a:rPr>
              <a:t>Used when not soliciting a SB. </a:t>
            </a:r>
            <a:r>
              <a:rPr lang="en-US" sz="1600" dirty="0">
                <a:solidFill>
                  <a:srgbClr val="000000"/>
                </a:solidFill>
              </a:rPr>
              <a:t>Required to be signed by the SCA, PM, and approved by the SBLO</a:t>
            </a:r>
          </a:p>
          <a:p>
            <a:pPr marL="911225" lvl="2" indent="-457200">
              <a:spcBef>
                <a:spcPts val="600"/>
              </a:spcBef>
              <a:buFont typeface="Wingdings" panose="05000000000000000000" pitchFamily="2" charset="2"/>
              <a:buChar char="§"/>
            </a:pPr>
            <a:r>
              <a:rPr lang="en-US" sz="1600" dirty="0" smtClean="0">
                <a:solidFill>
                  <a:srgbClr val="000000"/>
                </a:solidFill>
              </a:rPr>
              <a:t>Includes contract level SB goals, our progress against those goals, and the named SB subcontractors in the proposal/subcontracting plan</a:t>
            </a:r>
          </a:p>
          <a:p>
            <a:pPr marL="457200" lvl="0" indent="-457200">
              <a:spcBef>
                <a:spcPts val="600"/>
              </a:spcBef>
              <a:buFont typeface="Wingdings" panose="05000000000000000000" pitchFamily="2" charset="2"/>
              <a:buChar char="Ø"/>
            </a:pPr>
            <a:r>
              <a:rPr lang="en-US" sz="2000" dirty="0" smtClean="0">
                <a:solidFill>
                  <a:srgbClr val="000000"/>
                </a:solidFill>
                <a:cs typeface="+mn-cs"/>
              </a:rPr>
              <a:t>Recognition of AECOM Program Managers </a:t>
            </a:r>
            <a:endParaRPr lang="en-US" sz="2000" dirty="0">
              <a:solidFill>
                <a:srgbClr val="000000"/>
              </a:solidFill>
              <a:cs typeface="+mn-cs"/>
            </a:endParaRPr>
          </a:p>
          <a:p>
            <a:pPr marL="911225" lvl="2" indent="-457200">
              <a:spcBef>
                <a:spcPts val="600"/>
              </a:spcBef>
              <a:buFont typeface="Wingdings" panose="05000000000000000000" pitchFamily="2" charset="2"/>
              <a:buChar char="§"/>
            </a:pPr>
            <a:endParaRPr lang="en-US" sz="1600" dirty="0" smtClean="0">
              <a:solidFill>
                <a:srgbClr val="000000"/>
              </a:solidFill>
            </a:endParaRPr>
          </a:p>
        </p:txBody>
      </p:sp>
    </p:spTree>
    <p:extLst>
      <p:ext uri="{BB962C8B-B14F-4D97-AF65-F5344CB8AC3E}">
        <p14:creationId xmlns:p14="http://schemas.microsoft.com/office/powerpoint/2010/main" val="677996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270947"/>
            <a:ext cx="8515350" cy="579438"/>
          </a:xfrm>
        </p:spPr>
        <p:txBody>
          <a:bodyPr/>
          <a:lstStyle/>
          <a:p>
            <a:pPr eaLnBrk="0" fontAlgn="base" hangingPunct="0">
              <a:spcAft>
                <a:spcPct val="0"/>
              </a:spcAft>
              <a:defRPr/>
            </a:pPr>
            <a:r>
              <a:rPr lang="en-US" sz="3600" kern="0" dirty="0" smtClean="0">
                <a:solidFill>
                  <a:srgbClr val="00B0F0"/>
                </a:solidFill>
              </a:rPr>
              <a:t>Individual Subcontract Report (ISR)</a:t>
            </a:r>
            <a:endParaRPr lang="en-US" sz="3600" kern="0" dirty="0">
              <a:solidFill>
                <a:srgbClr val="00B0F0"/>
              </a:solidFill>
              <a:cs typeface="+mj-cs"/>
            </a:endParaRPr>
          </a:p>
        </p:txBody>
      </p:sp>
      <p:sp>
        <p:nvSpPr>
          <p:cNvPr id="3" name="Content Placeholder 2"/>
          <p:cNvSpPr>
            <a:spLocks noGrp="1"/>
          </p:cNvSpPr>
          <p:nvPr>
            <p:ph idx="1"/>
          </p:nvPr>
        </p:nvSpPr>
        <p:spPr>
          <a:xfrm>
            <a:off x="440361" y="995208"/>
            <a:ext cx="8565416" cy="4072760"/>
          </a:xfrm>
        </p:spPr>
        <p:txBody>
          <a:bodyPr/>
          <a:lstStyle/>
          <a:p>
            <a:pPr marL="457200" indent="-457200">
              <a:spcBef>
                <a:spcPts val="600"/>
              </a:spcBef>
              <a:buFont typeface="Wingdings" panose="05000000000000000000" pitchFamily="2" charset="2"/>
              <a:buChar char="Ø"/>
            </a:pPr>
            <a:r>
              <a:rPr lang="en-US" sz="2000" dirty="0" smtClean="0"/>
              <a:t>AECOM’s Process Ensures Accountability of Program Managers</a:t>
            </a:r>
          </a:p>
          <a:p>
            <a:pPr marL="911225" lvl="2" indent="-457200">
              <a:spcBef>
                <a:spcPts val="600"/>
              </a:spcBef>
              <a:buFont typeface="Wingdings" panose="05000000000000000000" pitchFamily="2" charset="2"/>
              <a:buChar char="§"/>
            </a:pPr>
            <a:r>
              <a:rPr lang="en-US" sz="1600" dirty="0" smtClean="0">
                <a:solidFill>
                  <a:srgbClr val="000000"/>
                </a:solidFill>
              </a:rPr>
              <a:t>For every ISR we submit, we work closely with each of our Program Managers to ensure that comments provide a full description of the efforts we are making on each contract. </a:t>
            </a:r>
          </a:p>
          <a:p>
            <a:pPr marL="911225" lvl="2" indent="-457200">
              <a:spcBef>
                <a:spcPts val="600"/>
              </a:spcBef>
              <a:buFont typeface="Wingdings" panose="05000000000000000000" pitchFamily="2" charset="2"/>
              <a:buChar char="§"/>
            </a:pPr>
            <a:r>
              <a:rPr lang="en-US" sz="1600" dirty="0" smtClean="0">
                <a:solidFill>
                  <a:srgbClr val="000000"/>
                </a:solidFill>
              </a:rPr>
              <a:t>Program Managers commonly engage Project Managers to provide specifics on efforts we have made or challenges we have faced in incorporating the various types of SBs. This is common on our IDIQ contracts.</a:t>
            </a:r>
          </a:p>
          <a:p>
            <a:pPr marL="911225" lvl="2" indent="-457200">
              <a:spcBef>
                <a:spcPts val="600"/>
              </a:spcBef>
              <a:buFont typeface="Wingdings" panose="05000000000000000000" pitchFamily="2" charset="2"/>
              <a:buChar char="§"/>
            </a:pPr>
            <a:r>
              <a:rPr lang="en-US" sz="1600" dirty="0" smtClean="0">
                <a:solidFill>
                  <a:srgbClr val="000000"/>
                </a:solidFill>
              </a:rPr>
              <a:t>For contracts where the PM is not fully engaged or progress is slow, we will add that contract to our SB Performance Review lists for the next period.   </a:t>
            </a:r>
          </a:p>
          <a:p>
            <a:pPr marL="457200" lvl="0" indent="-457200">
              <a:spcBef>
                <a:spcPts val="600"/>
              </a:spcBef>
              <a:buFont typeface="Wingdings" panose="05000000000000000000" pitchFamily="2" charset="2"/>
              <a:buChar char="Ø"/>
            </a:pPr>
            <a:r>
              <a:rPr lang="en-US" sz="2000" dirty="0" smtClean="0">
                <a:solidFill>
                  <a:srgbClr val="000000"/>
                </a:solidFill>
              </a:rPr>
              <a:t>The ISRs that are submitted become SB Past Performance so it vital to capture challenges, success, and other details that put the performance in context</a:t>
            </a:r>
          </a:p>
          <a:p>
            <a:pPr marL="911225" lvl="2" indent="-457200">
              <a:spcBef>
                <a:spcPts val="600"/>
              </a:spcBef>
              <a:buFont typeface="Wingdings" panose="05000000000000000000" pitchFamily="2" charset="2"/>
              <a:buChar char="§"/>
            </a:pPr>
            <a:r>
              <a:rPr lang="en-US" sz="1600" dirty="0" smtClean="0">
                <a:solidFill>
                  <a:srgbClr val="000000"/>
                </a:solidFill>
              </a:rPr>
              <a:t>There is no limit to the amount of information that goes into the Remarks section. We typically list our firm’s SB outreach activities but also encourage Program </a:t>
            </a:r>
            <a:r>
              <a:rPr lang="en-US" sz="1600" dirty="0">
                <a:solidFill>
                  <a:srgbClr val="000000"/>
                </a:solidFill>
              </a:rPr>
              <a:t>Managers </a:t>
            </a:r>
            <a:r>
              <a:rPr lang="en-US" sz="1600" dirty="0" smtClean="0">
                <a:solidFill>
                  <a:srgbClr val="000000"/>
                </a:solidFill>
              </a:rPr>
              <a:t> to list specific outreach or SB searches they conducted in support of their contract.  </a:t>
            </a:r>
          </a:p>
          <a:p>
            <a:pPr marL="911225" lvl="2" indent="-457200">
              <a:spcBef>
                <a:spcPts val="600"/>
              </a:spcBef>
              <a:buFont typeface="Wingdings" panose="05000000000000000000" pitchFamily="2" charset="2"/>
              <a:buChar char="§"/>
            </a:pPr>
            <a:r>
              <a:rPr lang="en-US" sz="1600" dirty="0" smtClean="0">
                <a:solidFill>
                  <a:srgbClr val="000000"/>
                </a:solidFill>
              </a:rPr>
              <a:t>Some clients require a TO accounting of efforts. These require Program Mangers to keep track throughout the year of efforts on individual TOs</a:t>
            </a:r>
            <a:endParaRPr lang="en-US" sz="1600" dirty="0">
              <a:solidFill>
                <a:srgbClr val="000000"/>
              </a:solidFill>
            </a:endParaRPr>
          </a:p>
          <a:p>
            <a:pPr marL="457200" lvl="0" indent="-457200">
              <a:spcBef>
                <a:spcPts val="600"/>
              </a:spcBef>
              <a:buFont typeface="Wingdings" panose="05000000000000000000" pitchFamily="2" charset="2"/>
              <a:buChar char="Ø"/>
            </a:pPr>
            <a:endParaRPr lang="en-US" sz="2000" dirty="0" smtClean="0">
              <a:solidFill>
                <a:srgbClr val="000000"/>
              </a:solidFill>
            </a:endParaRPr>
          </a:p>
          <a:p>
            <a:pPr marL="911225" lvl="2" indent="-457200">
              <a:spcBef>
                <a:spcPts val="600"/>
              </a:spcBef>
              <a:buFont typeface="Wingdings" panose="05000000000000000000" pitchFamily="2" charset="2"/>
              <a:buChar char="§"/>
            </a:pPr>
            <a:endParaRPr lang="en-US" sz="1600" dirty="0" smtClean="0">
              <a:solidFill>
                <a:srgbClr val="000000"/>
              </a:solidFill>
            </a:endParaRPr>
          </a:p>
        </p:txBody>
      </p:sp>
      <p:sp>
        <p:nvSpPr>
          <p:cNvPr id="5" name="Slide Number Placeholder 4"/>
          <p:cNvSpPr>
            <a:spLocks noGrp="1"/>
          </p:cNvSpPr>
          <p:nvPr>
            <p:ph type="sldNum" sz="quarter" idx="10"/>
          </p:nvPr>
        </p:nvSpPr>
        <p:spPr/>
        <p:txBody>
          <a:bodyPr/>
          <a:lstStyle/>
          <a:p>
            <a:pPr>
              <a:defRPr/>
            </a:pPr>
            <a:fld id="{78F00F41-7BB7-4530-87B9-705D84766AB3}" type="slidenum">
              <a:rPr lang="en-US" smtClean="0"/>
              <a:pPr>
                <a:defRPr/>
              </a:pPr>
              <a:t>5</a:t>
            </a:fld>
            <a:endParaRPr lang="en-US" dirty="0"/>
          </a:p>
        </p:txBody>
      </p:sp>
    </p:spTree>
    <p:extLst>
      <p:ext uri="{BB962C8B-B14F-4D97-AF65-F5344CB8AC3E}">
        <p14:creationId xmlns:p14="http://schemas.microsoft.com/office/powerpoint/2010/main" val="3319302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sz="6000" dirty="0"/>
              <a:t>Questions?</a:t>
            </a:r>
            <a:br>
              <a:rPr lang="en-US" sz="6000" dirty="0"/>
            </a:br>
            <a:endParaRPr lang="en-US" sz="6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274828"/>
            <a:ext cx="4683894" cy="2676512"/>
          </a:xfrm>
          <a:prstGeom prst="rect">
            <a:avLst/>
          </a:prstGeom>
          <a:ln>
            <a:solidFill>
              <a:schemeClr val="accent1"/>
            </a:solidFill>
          </a:ln>
        </p:spPr>
      </p:pic>
    </p:spTree>
    <p:extLst>
      <p:ext uri="{BB962C8B-B14F-4D97-AF65-F5344CB8AC3E}">
        <p14:creationId xmlns:p14="http://schemas.microsoft.com/office/powerpoint/2010/main" val="1874861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SB Program Summary">
  <a:themeElements>
    <a:clrScheme name="AECOM 2015">
      <a:dk1>
        <a:srgbClr val="000000"/>
      </a:dk1>
      <a:lt1>
        <a:srgbClr val="FFFFFF"/>
      </a:lt1>
      <a:dk2>
        <a:srgbClr val="000000"/>
      </a:dk2>
      <a:lt2>
        <a:srgbClr val="FFFFFF"/>
      </a:lt2>
      <a:accent1>
        <a:srgbClr val="00B5E2"/>
      </a:accent1>
      <a:accent2>
        <a:srgbClr val="84BD00"/>
      </a:accent2>
      <a:accent3>
        <a:srgbClr val="F68B1F"/>
      </a:accent3>
      <a:accent4>
        <a:srgbClr val="9E007E"/>
      </a:accent4>
      <a:accent5>
        <a:srgbClr val="FFE512"/>
      </a:accent5>
      <a:accent6>
        <a:srgbClr val="8C8279"/>
      </a:accent6>
      <a:hlink>
        <a:srgbClr val="00B5E2"/>
      </a:hlink>
      <a:folHlink>
        <a:srgbClr val="9E007E"/>
      </a:folHlink>
    </a:clrScheme>
    <a:fontScheme name="AECOM Sans">
      <a:majorFont>
        <a:latin typeface="AECOM Sans"/>
        <a:ea typeface=""/>
        <a:cs typeface=""/>
      </a:majorFont>
      <a:minorFont>
        <a:latin typeface="AECOM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2000" dirty="0" smtClean="0">
            <a:latin typeface="Aktiv Grotesk Trial" panose="020B0504020202020204" pitchFamily="34" charset="0"/>
            <a:cs typeface="Aktiv Grotesk Trial" panose="020B0504020202020204" pitchFamily="34" charset="0"/>
          </a:defRPr>
        </a:defPPr>
      </a:lstStyle>
    </a:txDef>
  </a:objectDefaults>
  <a:extraClrSchemeLst/>
</a:theme>
</file>

<file path=ppt/theme/theme2.xml><?xml version="1.0" encoding="utf-8"?>
<a:theme xmlns:a="http://schemas.openxmlformats.org/drawingml/2006/main" name="GRAY Slide Set">
  <a:themeElements>
    <a:clrScheme name="AECOM 2015">
      <a:dk1>
        <a:srgbClr val="000000"/>
      </a:dk1>
      <a:lt1>
        <a:srgbClr val="FFFFFF"/>
      </a:lt1>
      <a:dk2>
        <a:srgbClr val="000000"/>
      </a:dk2>
      <a:lt2>
        <a:srgbClr val="FFFFFF"/>
      </a:lt2>
      <a:accent1>
        <a:srgbClr val="00B5E2"/>
      </a:accent1>
      <a:accent2>
        <a:srgbClr val="84BD00"/>
      </a:accent2>
      <a:accent3>
        <a:srgbClr val="F68B1F"/>
      </a:accent3>
      <a:accent4>
        <a:srgbClr val="9E007E"/>
      </a:accent4>
      <a:accent5>
        <a:srgbClr val="FFE512"/>
      </a:accent5>
      <a:accent6>
        <a:srgbClr val="8C8279"/>
      </a:accent6>
      <a:hlink>
        <a:srgbClr val="00B5E2"/>
      </a:hlink>
      <a:folHlink>
        <a:srgbClr val="9E007E"/>
      </a:folHlink>
    </a:clrScheme>
    <a:fontScheme name="AECOM Sans">
      <a:majorFont>
        <a:latin typeface="AECOM Sans"/>
        <a:ea typeface=""/>
        <a:cs typeface=""/>
      </a:majorFont>
      <a:minorFont>
        <a:latin typeface="AECOM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2000" dirty="0" smtClean="0">
            <a:latin typeface="Aktiv Grotesk Trial" panose="020B0504020202020204" pitchFamily="34" charset="0"/>
            <a:cs typeface="Aktiv Grotesk Trial" panose="020B0504020202020204" pitchFamily="34" charset="0"/>
          </a:defRPr>
        </a:defPPr>
      </a:lstStyle>
    </a:txDef>
  </a:objectDefaults>
  <a:extraClrSchemeLst/>
</a:theme>
</file>

<file path=ppt/theme/theme3.xml><?xml version="1.0" encoding="utf-8"?>
<a:theme xmlns:a="http://schemas.openxmlformats.org/drawingml/2006/main" name="BLUE Slide Set">
  <a:themeElements>
    <a:clrScheme name="AECOM 2015">
      <a:dk1>
        <a:srgbClr val="000000"/>
      </a:dk1>
      <a:lt1>
        <a:srgbClr val="FFFFFF"/>
      </a:lt1>
      <a:dk2>
        <a:srgbClr val="000000"/>
      </a:dk2>
      <a:lt2>
        <a:srgbClr val="FFFFFF"/>
      </a:lt2>
      <a:accent1>
        <a:srgbClr val="00B5E2"/>
      </a:accent1>
      <a:accent2>
        <a:srgbClr val="84BD00"/>
      </a:accent2>
      <a:accent3>
        <a:srgbClr val="F68B1F"/>
      </a:accent3>
      <a:accent4>
        <a:srgbClr val="9E007E"/>
      </a:accent4>
      <a:accent5>
        <a:srgbClr val="FFE512"/>
      </a:accent5>
      <a:accent6>
        <a:srgbClr val="8C8279"/>
      </a:accent6>
      <a:hlink>
        <a:srgbClr val="00B5E2"/>
      </a:hlink>
      <a:folHlink>
        <a:srgbClr val="9E007E"/>
      </a:folHlink>
    </a:clrScheme>
    <a:fontScheme name="AECOM Sans">
      <a:majorFont>
        <a:latin typeface="AECOM Sans"/>
        <a:ea typeface=""/>
        <a:cs typeface=""/>
      </a:majorFont>
      <a:minorFont>
        <a:latin typeface="AECOM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2000" dirty="0" smtClean="0">
            <a:latin typeface="Aktiv Grotesk Trial" panose="020B0504020202020204" pitchFamily="34" charset="0"/>
            <a:cs typeface="Aktiv Grotesk Trial" panose="020B0504020202020204" pitchFamily="34"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SB Program Summary</Template>
  <TotalTime>1325</TotalTime>
  <Words>858</Words>
  <Application>Microsoft Office PowerPoint</Application>
  <PresentationFormat>On-screen Show (4:3)</PresentationFormat>
  <Paragraphs>47</Paragraphs>
  <Slides>6</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vt:i4>
      </vt:variant>
    </vt:vector>
  </HeadingPairs>
  <TitlesOfParts>
    <vt:vector size="14" baseType="lpstr">
      <vt:lpstr>AECOM Sans</vt:lpstr>
      <vt:lpstr>AECOM Sans Light</vt:lpstr>
      <vt:lpstr>Arial</vt:lpstr>
      <vt:lpstr>Courier New</vt:lpstr>
      <vt:lpstr>Wingdings</vt:lpstr>
      <vt:lpstr>SB Program Summary</vt:lpstr>
      <vt:lpstr>GRAY Slide Set</vt:lpstr>
      <vt:lpstr>BLUE Slide Set</vt:lpstr>
      <vt:lpstr>How AECOM makes a Good Faith Effort to Meet SB Goals and Provide SBs the Maximum Practicable Opportunity to Participate as a Subcontractor </vt:lpstr>
      <vt:lpstr>Proposal Submissions</vt:lpstr>
      <vt:lpstr>Small Business Goals</vt:lpstr>
      <vt:lpstr>Efforts to Promote SB &amp; Meet Goals</vt:lpstr>
      <vt:lpstr>Individual Subcontract Report (ISR)</vt:lpstr>
      <vt:lpstr>Questions? </vt:lpstr>
    </vt:vector>
  </TitlesOfParts>
  <Company>URS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DCS Nationals Governments Small Business Program Overview</dc:title>
  <dc:creator>Ralston, Shawn</dc:creator>
  <cp:lastModifiedBy>Snyman, Eugene CIV USARMY CESWT (US)</cp:lastModifiedBy>
  <cp:revision>43</cp:revision>
  <cp:lastPrinted>2018-02-07T21:13:21Z</cp:lastPrinted>
  <dcterms:created xsi:type="dcterms:W3CDTF">2017-03-08T13:35:39Z</dcterms:created>
  <dcterms:modified xsi:type="dcterms:W3CDTF">2018-02-07T22:31:50Z</dcterms:modified>
</cp:coreProperties>
</file>