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04" r:id="rId1"/>
    <p:sldMasterId id="2147484312" r:id="rId2"/>
    <p:sldMasterId id="2147484455" r:id="rId3"/>
    <p:sldMasterId id="2147484459" r:id="rId4"/>
    <p:sldMasterId id="2147484471" r:id="rId5"/>
  </p:sldMasterIdLst>
  <p:notesMasterIdLst>
    <p:notesMasterId r:id="rId32"/>
  </p:notesMasterIdLst>
  <p:handoutMasterIdLst>
    <p:handoutMasterId r:id="rId33"/>
  </p:handoutMasterIdLst>
  <p:sldIdLst>
    <p:sldId id="294" r:id="rId6"/>
    <p:sldId id="319" r:id="rId7"/>
    <p:sldId id="300" r:id="rId8"/>
    <p:sldId id="301" r:id="rId9"/>
    <p:sldId id="295" r:id="rId10"/>
    <p:sldId id="302" r:id="rId11"/>
    <p:sldId id="303" r:id="rId12"/>
    <p:sldId id="333" r:id="rId13"/>
    <p:sldId id="334" r:id="rId14"/>
    <p:sldId id="337" r:id="rId15"/>
    <p:sldId id="335" r:id="rId16"/>
    <p:sldId id="336" r:id="rId17"/>
    <p:sldId id="338" r:id="rId18"/>
    <p:sldId id="314" r:id="rId19"/>
    <p:sldId id="315" r:id="rId20"/>
    <p:sldId id="326" r:id="rId21"/>
    <p:sldId id="307" r:id="rId22"/>
    <p:sldId id="296" r:id="rId23"/>
    <p:sldId id="297" r:id="rId24"/>
    <p:sldId id="308" r:id="rId25"/>
    <p:sldId id="309" r:id="rId26"/>
    <p:sldId id="321" r:id="rId27"/>
    <p:sldId id="339" r:id="rId28"/>
    <p:sldId id="325" r:id="rId29"/>
    <p:sldId id="304" r:id="rId30"/>
    <p:sldId id="318" r:id="rId3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FF"/>
    <a:srgbClr val="FCAE3B"/>
    <a:srgbClr val="50771B"/>
    <a:srgbClr val="C19859"/>
    <a:srgbClr val="ECECEC"/>
    <a:srgbClr val="82786F"/>
    <a:srgbClr val="663830"/>
    <a:srgbClr val="3E66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91" y="101"/>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9" d="100"/>
          <a:sy n="99" d="100"/>
        </p:scale>
        <p:origin x="352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image" Target="../media/image7.jpeg"/></Relationships>
</file>

<file path=ppt/diagrams/_rels/data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1A1E05-6748-4081-89CE-A08FED3B42DD}"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en-US"/>
        </a:p>
      </dgm:t>
    </dgm:pt>
    <dgm:pt modelId="{65D5CA65-AAA1-4B4C-B172-C567BEF3F739}">
      <dgm:prSet phldrT="[Text]" custT="1"/>
      <dgm:spPr/>
      <dgm:t>
        <a:bodyPr/>
        <a:lstStyle/>
        <a:p>
          <a:pPr algn="ctr"/>
          <a:r>
            <a:rPr lang="en-US" sz="1050" b="1" dirty="0" smtClean="0">
              <a:solidFill>
                <a:schemeClr val="bg1"/>
              </a:solidFill>
            </a:rPr>
            <a:t>Multipurpose </a:t>
          </a:r>
        </a:p>
        <a:p>
          <a:pPr algn="ctr"/>
          <a:r>
            <a:rPr lang="en-US" sz="1050" b="1" dirty="0" smtClean="0">
              <a:solidFill>
                <a:schemeClr val="bg1"/>
              </a:solidFill>
            </a:rPr>
            <a:t>Reservoirs </a:t>
          </a:r>
          <a:endParaRPr lang="en-US" sz="1050" b="1" dirty="0">
            <a:solidFill>
              <a:schemeClr val="bg1"/>
            </a:solidFill>
          </a:endParaRPr>
        </a:p>
      </dgm:t>
    </dgm:pt>
    <dgm:pt modelId="{08D52E49-A069-40AB-A050-3E1ABCF33956}" type="parTrans" cxnId="{792A96B6-DC27-41CA-AA9D-7AD9B00F4C55}">
      <dgm:prSet/>
      <dgm:spPr/>
      <dgm:t>
        <a:bodyPr/>
        <a:lstStyle/>
        <a:p>
          <a:endParaRPr lang="en-US"/>
        </a:p>
      </dgm:t>
    </dgm:pt>
    <dgm:pt modelId="{4E433B28-45AC-46AE-B7BF-2B3ADD9205F3}" type="sibTrans" cxnId="{792A96B6-DC27-41CA-AA9D-7AD9B00F4C55}">
      <dgm:prSet/>
      <dgm:spPr/>
      <dgm:t>
        <a:bodyPr/>
        <a:lstStyle/>
        <a:p>
          <a:endParaRPr lang="en-US"/>
        </a:p>
      </dgm:t>
    </dgm:pt>
    <dgm:pt modelId="{88D2EBB8-198F-46FA-B87F-B05B16E3EAAF}">
      <dgm:prSet phldrT="[Text]" custT="1"/>
      <dgm:spPr/>
      <dgm:t>
        <a:bodyPr/>
        <a:lstStyle/>
        <a:p>
          <a:r>
            <a:rPr lang="en-US" sz="1050" b="1" dirty="0" smtClean="0">
              <a:solidFill>
                <a:schemeClr val="bg1"/>
              </a:solidFill>
            </a:rPr>
            <a:t>Hydropower</a:t>
          </a:r>
          <a:endParaRPr lang="en-US" sz="1050" b="1" dirty="0">
            <a:solidFill>
              <a:schemeClr val="bg1"/>
            </a:solidFill>
          </a:endParaRPr>
        </a:p>
      </dgm:t>
    </dgm:pt>
    <dgm:pt modelId="{A113B340-20D8-4E3E-8449-5CF2F7B3AD66}" type="parTrans" cxnId="{8330DACB-D998-4E17-8BB8-9DA7B2D31363}">
      <dgm:prSet/>
      <dgm:spPr/>
      <dgm:t>
        <a:bodyPr/>
        <a:lstStyle/>
        <a:p>
          <a:endParaRPr lang="en-US"/>
        </a:p>
      </dgm:t>
    </dgm:pt>
    <dgm:pt modelId="{EFBA70A0-D5A7-4E06-8A86-924A6FF17902}" type="sibTrans" cxnId="{8330DACB-D998-4E17-8BB8-9DA7B2D31363}">
      <dgm:prSet/>
      <dgm:spPr/>
      <dgm:t>
        <a:bodyPr/>
        <a:lstStyle/>
        <a:p>
          <a:endParaRPr lang="en-US"/>
        </a:p>
      </dgm:t>
    </dgm:pt>
    <dgm:pt modelId="{908F687E-3888-41AE-A589-4ACCDD6F7CD8}">
      <dgm:prSet phldrT="[Text]" custT="1"/>
      <dgm:spPr/>
      <dgm:t>
        <a:bodyPr/>
        <a:lstStyle/>
        <a:p>
          <a:r>
            <a:rPr lang="en-US" sz="1050" b="1" dirty="0" smtClean="0">
              <a:solidFill>
                <a:schemeClr val="bg1"/>
              </a:solidFill>
            </a:rPr>
            <a:t>Military</a:t>
          </a:r>
          <a:endParaRPr lang="en-US" sz="1050" b="1" dirty="0">
            <a:solidFill>
              <a:schemeClr val="bg1"/>
            </a:solidFill>
          </a:endParaRPr>
        </a:p>
      </dgm:t>
    </dgm:pt>
    <dgm:pt modelId="{B94AFF33-90A2-4168-9825-521CC15E0B2E}" type="parTrans" cxnId="{920537D8-200C-4F90-BF92-5F03DEAA4D9F}">
      <dgm:prSet/>
      <dgm:spPr/>
      <dgm:t>
        <a:bodyPr/>
        <a:lstStyle/>
        <a:p>
          <a:endParaRPr lang="en-US"/>
        </a:p>
      </dgm:t>
    </dgm:pt>
    <dgm:pt modelId="{8638FB45-1642-4572-8D23-02343BCCB1C8}" type="sibTrans" cxnId="{920537D8-200C-4F90-BF92-5F03DEAA4D9F}">
      <dgm:prSet/>
      <dgm:spPr/>
      <dgm:t>
        <a:bodyPr/>
        <a:lstStyle/>
        <a:p>
          <a:endParaRPr lang="en-US"/>
        </a:p>
      </dgm:t>
    </dgm:pt>
    <dgm:pt modelId="{755CF16F-5D31-4EE7-B516-77F9703A01BC}">
      <dgm:prSet phldrT="[Text]" custT="1"/>
      <dgm:spPr/>
      <dgm:t>
        <a:bodyPr/>
        <a:lstStyle/>
        <a:p>
          <a:r>
            <a:rPr lang="en-US" sz="1050" b="1" dirty="0" smtClean="0">
              <a:solidFill>
                <a:schemeClr val="bg1"/>
              </a:solidFill>
            </a:rPr>
            <a:t>MKARNS</a:t>
          </a:r>
          <a:endParaRPr lang="en-US" sz="1050" b="1" dirty="0">
            <a:solidFill>
              <a:schemeClr val="bg1"/>
            </a:solidFill>
          </a:endParaRPr>
        </a:p>
      </dgm:t>
    </dgm:pt>
    <dgm:pt modelId="{CEBC489E-FDC4-4174-A97A-A60CF08EE686}" type="sibTrans" cxnId="{82BE2286-1682-4519-943D-FA795FEBEA4D}">
      <dgm:prSet/>
      <dgm:spPr/>
      <dgm:t>
        <a:bodyPr/>
        <a:lstStyle/>
        <a:p>
          <a:endParaRPr lang="en-US"/>
        </a:p>
      </dgm:t>
    </dgm:pt>
    <dgm:pt modelId="{35D1C982-464F-495F-BC5F-2C84B6057CA3}" type="parTrans" cxnId="{82BE2286-1682-4519-943D-FA795FEBEA4D}">
      <dgm:prSet/>
      <dgm:spPr/>
      <dgm:t>
        <a:bodyPr/>
        <a:lstStyle/>
        <a:p>
          <a:endParaRPr lang="en-US"/>
        </a:p>
      </dgm:t>
    </dgm:pt>
    <dgm:pt modelId="{E4CE7AA1-A1D1-4AE8-880F-7790FFF685DF}">
      <dgm:prSet phldrT="[Text]" custT="1"/>
      <dgm:spPr/>
      <dgm:t>
        <a:bodyPr/>
        <a:lstStyle/>
        <a:p>
          <a:r>
            <a:rPr lang="en-US" sz="1050" b="1" dirty="0" smtClean="0">
              <a:solidFill>
                <a:schemeClr val="bg1"/>
              </a:solidFill>
            </a:rPr>
            <a:t>Interagency and International Support </a:t>
          </a:r>
          <a:endParaRPr lang="en-US" sz="1050" b="1" dirty="0">
            <a:solidFill>
              <a:schemeClr val="bg1"/>
            </a:solidFill>
          </a:endParaRPr>
        </a:p>
      </dgm:t>
    </dgm:pt>
    <dgm:pt modelId="{06E8C478-4FA2-489A-94D6-B0028A3F08BA}" type="sibTrans" cxnId="{090BE91F-AA02-4DE9-9711-34874D16514D}">
      <dgm:prSet/>
      <dgm:spPr/>
      <dgm:t>
        <a:bodyPr/>
        <a:lstStyle/>
        <a:p>
          <a:endParaRPr lang="en-US"/>
        </a:p>
      </dgm:t>
    </dgm:pt>
    <dgm:pt modelId="{A6057CA9-B225-40AB-8C4F-0FA904A023CC}" type="parTrans" cxnId="{090BE91F-AA02-4DE9-9711-34874D16514D}">
      <dgm:prSet/>
      <dgm:spPr/>
      <dgm:t>
        <a:bodyPr/>
        <a:lstStyle/>
        <a:p>
          <a:endParaRPr lang="en-US"/>
        </a:p>
      </dgm:t>
    </dgm:pt>
    <dgm:pt modelId="{CC7D83D0-EE3C-4D3B-97B9-C395BBE20743}" type="pres">
      <dgm:prSet presAssocID="{571A1E05-6748-4081-89CE-A08FED3B42DD}" presName="Name0" presStyleCnt="0">
        <dgm:presLayoutVars>
          <dgm:dir/>
        </dgm:presLayoutVars>
      </dgm:prSet>
      <dgm:spPr/>
      <dgm:t>
        <a:bodyPr/>
        <a:lstStyle/>
        <a:p>
          <a:endParaRPr lang="en-US"/>
        </a:p>
      </dgm:t>
    </dgm:pt>
    <dgm:pt modelId="{ED29F910-4524-4177-B29F-C1447E007570}" type="pres">
      <dgm:prSet presAssocID="{755CF16F-5D31-4EE7-B516-77F9703A01BC}" presName="composite" presStyleCnt="0"/>
      <dgm:spPr/>
    </dgm:pt>
    <dgm:pt modelId="{EA2E580B-5180-4245-BEB9-C87FAB10F905}" type="pres">
      <dgm:prSet presAssocID="{755CF16F-5D31-4EE7-B516-77F9703A01BC}" presName="Image" presStyleLbl="alignNode1" presStyleIdx="0" presStyleCnt="5" custLinFactX="100000" custLinFactNeighborX="140027" custLinFactNeighborY="-1627"/>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chemeClr val="bg1"/>
          </a:solidFill>
        </a:ln>
      </dgm:spPr>
      <dgm:t>
        <a:bodyPr/>
        <a:lstStyle/>
        <a:p>
          <a:endParaRPr lang="en-US"/>
        </a:p>
      </dgm:t>
    </dgm:pt>
    <dgm:pt modelId="{53F3FACA-E4A8-4C60-BFE9-74387728827E}" type="pres">
      <dgm:prSet presAssocID="{755CF16F-5D31-4EE7-B516-77F9703A01BC}" presName="Parent" presStyleLbl="revTx" presStyleIdx="0" presStyleCnt="5" custLinFactX="598571" custLinFactNeighborX="600000" custLinFactNeighborY="-7332">
        <dgm:presLayoutVars>
          <dgm:bulletEnabled val="1"/>
        </dgm:presLayoutVars>
      </dgm:prSet>
      <dgm:spPr/>
      <dgm:t>
        <a:bodyPr/>
        <a:lstStyle/>
        <a:p>
          <a:endParaRPr lang="en-US"/>
        </a:p>
      </dgm:t>
    </dgm:pt>
    <dgm:pt modelId="{C72B43A2-E92B-4808-B658-F4FC8C72A226}" type="pres">
      <dgm:prSet presAssocID="{CEBC489E-FDC4-4174-A97A-A60CF08EE686}" presName="sibTrans" presStyleCnt="0"/>
      <dgm:spPr/>
    </dgm:pt>
    <dgm:pt modelId="{EB486F1E-48A0-4DEC-982F-3B3D8C5E1D06}" type="pres">
      <dgm:prSet presAssocID="{E4CE7AA1-A1D1-4AE8-880F-7790FFF685DF}" presName="composite" presStyleCnt="0"/>
      <dgm:spPr/>
    </dgm:pt>
    <dgm:pt modelId="{9239610C-7A51-4CBE-ACEB-285EE4BBB54A}" type="pres">
      <dgm:prSet presAssocID="{E4CE7AA1-A1D1-4AE8-880F-7790FFF685DF}" presName="Image" presStyleLbl="alignNode1"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solidFill>
            <a:schemeClr val="bg1"/>
          </a:solidFill>
        </a:ln>
      </dgm:spPr>
      <dgm:t>
        <a:bodyPr/>
        <a:lstStyle/>
        <a:p>
          <a:endParaRPr lang="en-US"/>
        </a:p>
      </dgm:t>
    </dgm:pt>
    <dgm:pt modelId="{08ADDAD7-DE21-43F0-B317-3FFCFDF8A774}" type="pres">
      <dgm:prSet presAssocID="{E4CE7AA1-A1D1-4AE8-880F-7790FFF685DF}" presName="Parent" presStyleLbl="revTx" presStyleIdx="1" presStyleCnt="5">
        <dgm:presLayoutVars>
          <dgm:bulletEnabled val="1"/>
        </dgm:presLayoutVars>
      </dgm:prSet>
      <dgm:spPr/>
      <dgm:t>
        <a:bodyPr/>
        <a:lstStyle/>
        <a:p>
          <a:endParaRPr lang="en-US"/>
        </a:p>
      </dgm:t>
    </dgm:pt>
    <dgm:pt modelId="{90A75CB4-F72E-4C83-A6F8-9AA82EB68C11}" type="pres">
      <dgm:prSet presAssocID="{06E8C478-4FA2-489A-94D6-B0028A3F08BA}" presName="sibTrans" presStyleCnt="0"/>
      <dgm:spPr/>
    </dgm:pt>
    <dgm:pt modelId="{AAA780BE-573C-4B89-A080-9D4B2A6D301E}" type="pres">
      <dgm:prSet presAssocID="{65D5CA65-AAA1-4B4C-B172-C567BEF3F739}" presName="composite" presStyleCnt="0"/>
      <dgm:spPr/>
    </dgm:pt>
    <dgm:pt modelId="{2A9DA591-2C5E-4F5C-A6BD-92A5C9C61FEB}" type="pres">
      <dgm:prSet presAssocID="{65D5CA65-AAA1-4B4C-B172-C567BEF3F739}" presName="Image" presStyleLbl="alignNode1" presStyleIdx="2" presStyleCnt="5" custLinFactNeighborX="3324" custLinFactNeighborY="6732"/>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solidFill>
            <a:schemeClr val="bg1"/>
          </a:solidFill>
        </a:ln>
      </dgm:spPr>
      <dgm:t>
        <a:bodyPr/>
        <a:lstStyle/>
        <a:p>
          <a:endParaRPr lang="en-US"/>
        </a:p>
      </dgm:t>
    </dgm:pt>
    <dgm:pt modelId="{CA3FFDC5-0EE9-4A4D-9C08-B8611889FEEF}" type="pres">
      <dgm:prSet presAssocID="{65D5CA65-AAA1-4B4C-B172-C567BEF3F739}" presName="Parent" presStyleLbl="revTx" presStyleIdx="2" presStyleCnt="5" custScaleY="131889" custLinFactNeighborX="7192" custLinFactNeighborY="9926">
        <dgm:presLayoutVars>
          <dgm:bulletEnabled val="1"/>
        </dgm:presLayoutVars>
      </dgm:prSet>
      <dgm:spPr/>
      <dgm:t>
        <a:bodyPr/>
        <a:lstStyle/>
        <a:p>
          <a:endParaRPr lang="en-US"/>
        </a:p>
      </dgm:t>
    </dgm:pt>
    <dgm:pt modelId="{CFD495C4-AC73-4B5C-ABC1-08141328577F}" type="pres">
      <dgm:prSet presAssocID="{4E433B28-45AC-46AE-B7BF-2B3ADD9205F3}" presName="sibTrans" presStyleCnt="0"/>
      <dgm:spPr/>
    </dgm:pt>
    <dgm:pt modelId="{7893C913-E443-4802-AFFB-DD24E2B55BD7}" type="pres">
      <dgm:prSet presAssocID="{88D2EBB8-198F-46FA-B87F-B05B16E3EAAF}" presName="composite" presStyleCnt="0"/>
      <dgm:spPr/>
    </dgm:pt>
    <dgm:pt modelId="{D5A93844-0C45-40ED-8570-0188F0114A20}" type="pres">
      <dgm:prSet presAssocID="{88D2EBB8-198F-46FA-B87F-B05B16E3EAAF}" presName="Image" presStyleLbl="alignNode1" presStyleIdx="3" presStyleCnt="5" custLinFactNeighborX="3943" custLinFactNeighborY="722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solidFill>
            <a:schemeClr val="bg1"/>
          </a:solidFill>
        </a:ln>
      </dgm:spPr>
      <dgm:t>
        <a:bodyPr/>
        <a:lstStyle/>
        <a:p>
          <a:endParaRPr lang="en-US"/>
        </a:p>
      </dgm:t>
    </dgm:pt>
    <dgm:pt modelId="{9C7243DF-21EE-4612-AB39-49B1336D1E72}" type="pres">
      <dgm:prSet presAssocID="{88D2EBB8-198F-46FA-B87F-B05B16E3EAAF}" presName="Parent" presStyleLbl="revTx" presStyleIdx="3" presStyleCnt="5">
        <dgm:presLayoutVars>
          <dgm:bulletEnabled val="1"/>
        </dgm:presLayoutVars>
      </dgm:prSet>
      <dgm:spPr/>
      <dgm:t>
        <a:bodyPr/>
        <a:lstStyle/>
        <a:p>
          <a:endParaRPr lang="en-US"/>
        </a:p>
      </dgm:t>
    </dgm:pt>
    <dgm:pt modelId="{842FE27C-E56A-4AC5-A11C-AF2CE0101BAE}" type="pres">
      <dgm:prSet presAssocID="{EFBA70A0-D5A7-4E06-8A86-924A6FF17902}" presName="sibTrans" presStyleCnt="0"/>
      <dgm:spPr/>
    </dgm:pt>
    <dgm:pt modelId="{A611C879-6A92-44AD-9C76-4F78B7068877}" type="pres">
      <dgm:prSet presAssocID="{908F687E-3888-41AE-A589-4ACCDD6F7CD8}" presName="composite" presStyleCnt="0"/>
      <dgm:spPr/>
    </dgm:pt>
    <dgm:pt modelId="{0F1F7CC6-B647-4FDE-9A61-E5497ADB8D74}" type="pres">
      <dgm:prSet presAssocID="{908F687E-3888-41AE-A589-4ACCDD6F7CD8}" presName="Image" presStyleLbl="alignNode1" presStyleIdx="4" presStyleCnt="5" custLinFactNeighborX="3273" custLinFactNeighborY="6627"/>
      <dgm:spPr>
        <a:blipFill rotWithShape="1">
          <a:blip xmlns:r="http://schemas.openxmlformats.org/officeDocument/2006/relationships" r:embed="rId5"/>
          <a:stretch>
            <a:fillRect/>
          </a:stretch>
        </a:blipFill>
        <a:ln>
          <a:solidFill>
            <a:schemeClr val="bg1"/>
          </a:solidFill>
        </a:ln>
      </dgm:spPr>
      <dgm:t>
        <a:bodyPr/>
        <a:lstStyle/>
        <a:p>
          <a:endParaRPr lang="en-US"/>
        </a:p>
      </dgm:t>
    </dgm:pt>
    <dgm:pt modelId="{953AC183-52E7-45DC-89CA-190D8C0DE0B5}" type="pres">
      <dgm:prSet presAssocID="{908F687E-3888-41AE-A589-4ACCDD6F7CD8}" presName="Parent" presStyleLbl="revTx" presStyleIdx="4" presStyleCnt="5">
        <dgm:presLayoutVars>
          <dgm:bulletEnabled val="1"/>
        </dgm:presLayoutVars>
      </dgm:prSet>
      <dgm:spPr/>
      <dgm:t>
        <a:bodyPr/>
        <a:lstStyle/>
        <a:p>
          <a:endParaRPr lang="en-US"/>
        </a:p>
      </dgm:t>
    </dgm:pt>
  </dgm:ptLst>
  <dgm:cxnLst>
    <dgm:cxn modelId="{82BE2286-1682-4519-943D-FA795FEBEA4D}" srcId="{571A1E05-6748-4081-89CE-A08FED3B42DD}" destId="{755CF16F-5D31-4EE7-B516-77F9703A01BC}" srcOrd="0" destOrd="0" parTransId="{35D1C982-464F-495F-BC5F-2C84B6057CA3}" sibTransId="{CEBC489E-FDC4-4174-A97A-A60CF08EE686}"/>
    <dgm:cxn modelId="{090BE91F-AA02-4DE9-9711-34874D16514D}" srcId="{571A1E05-6748-4081-89CE-A08FED3B42DD}" destId="{E4CE7AA1-A1D1-4AE8-880F-7790FFF685DF}" srcOrd="1" destOrd="0" parTransId="{A6057CA9-B225-40AB-8C4F-0FA904A023CC}" sibTransId="{06E8C478-4FA2-489A-94D6-B0028A3F08BA}"/>
    <dgm:cxn modelId="{F7103991-C84B-4B69-9783-68465CD1BCD5}" type="presOf" srcId="{65D5CA65-AAA1-4B4C-B172-C567BEF3F739}" destId="{CA3FFDC5-0EE9-4A4D-9C08-B8611889FEEF}" srcOrd="0" destOrd="0" presId="urn:microsoft.com/office/officeart/2008/layout/PictureAccentBlocks"/>
    <dgm:cxn modelId="{76ABB3C8-1052-4811-81D9-302DB27FA677}" type="presOf" srcId="{E4CE7AA1-A1D1-4AE8-880F-7790FFF685DF}" destId="{08ADDAD7-DE21-43F0-B317-3FFCFDF8A774}" srcOrd="0" destOrd="0" presId="urn:microsoft.com/office/officeart/2008/layout/PictureAccentBlocks"/>
    <dgm:cxn modelId="{BDE16387-0A7C-4063-B214-C98850D06B85}" type="presOf" srcId="{88D2EBB8-198F-46FA-B87F-B05B16E3EAAF}" destId="{9C7243DF-21EE-4612-AB39-49B1336D1E72}" srcOrd="0" destOrd="0" presId="urn:microsoft.com/office/officeart/2008/layout/PictureAccentBlocks"/>
    <dgm:cxn modelId="{0C7DA6D4-B428-4559-91F7-4C96040C8D46}" type="presOf" srcId="{571A1E05-6748-4081-89CE-A08FED3B42DD}" destId="{CC7D83D0-EE3C-4D3B-97B9-C395BBE20743}" srcOrd="0" destOrd="0" presId="urn:microsoft.com/office/officeart/2008/layout/PictureAccentBlocks"/>
    <dgm:cxn modelId="{C4C049F2-763E-41E2-BD6B-BF48DDBEE66B}" type="presOf" srcId="{908F687E-3888-41AE-A589-4ACCDD6F7CD8}" destId="{953AC183-52E7-45DC-89CA-190D8C0DE0B5}" srcOrd="0" destOrd="0" presId="urn:microsoft.com/office/officeart/2008/layout/PictureAccentBlocks"/>
    <dgm:cxn modelId="{792A96B6-DC27-41CA-AA9D-7AD9B00F4C55}" srcId="{571A1E05-6748-4081-89CE-A08FED3B42DD}" destId="{65D5CA65-AAA1-4B4C-B172-C567BEF3F739}" srcOrd="2" destOrd="0" parTransId="{08D52E49-A069-40AB-A050-3E1ABCF33956}" sibTransId="{4E433B28-45AC-46AE-B7BF-2B3ADD9205F3}"/>
    <dgm:cxn modelId="{8330DACB-D998-4E17-8BB8-9DA7B2D31363}" srcId="{571A1E05-6748-4081-89CE-A08FED3B42DD}" destId="{88D2EBB8-198F-46FA-B87F-B05B16E3EAAF}" srcOrd="3" destOrd="0" parTransId="{A113B340-20D8-4E3E-8449-5CF2F7B3AD66}" sibTransId="{EFBA70A0-D5A7-4E06-8A86-924A6FF17902}"/>
    <dgm:cxn modelId="{920537D8-200C-4F90-BF92-5F03DEAA4D9F}" srcId="{571A1E05-6748-4081-89CE-A08FED3B42DD}" destId="{908F687E-3888-41AE-A589-4ACCDD6F7CD8}" srcOrd="4" destOrd="0" parTransId="{B94AFF33-90A2-4168-9825-521CC15E0B2E}" sibTransId="{8638FB45-1642-4572-8D23-02343BCCB1C8}"/>
    <dgm:cxn modelId="{8836D9E5-A056-4E4B-BE0C-DCCAF5D4A39A}" type="presOf" srcId="{755CF16F-5D31-4EE7-B516-77F9703A01BC}" destId="{53F3FACA-E4A8-4C60-BFE9-74387728827E}" srcOrd="0" destOrd="0" presId="urn:microsoft.com/office/officeart/2008/layout/PictureAccentBlocks"/>
    <dgm:cxn modelId="{1A0336CF-DB96-4087-8E36-5A0C1270031B}" type="presParOf" srcId="{CC7D83D0-EE3C-4D3B-97B9-C395BBE20743}" destId="{ED29F910-4524-4177-B29F-C1447E007570}" srcOrd="0" destOrd="0" presId="urn:microsoft.com/office/officeart/2008/layout/PictureAccentBlocks"/>
    <dgm:cxn modelId="{998391D0-4E8F-4374-A07F-720EAEB55007}" type="presParOf" srcId="{ED29F910-4524-4177-B29F-C1447E007570}" destId="{EA2E580B-5180-4245-BEB9-C87FAB10F905}" srcOrd="0" destOrd="0" presId="urn:microsoft.com/office/officeart/2008/layout/PictureAccentBlocks"/>
    <dgm:cxn modelId="{9472CA49-FBFB-4065-A812-84B0295C780C}" type="presParOf" srcId="{ED29F910-4524-4177-B29F-C1447E007570}" destId="{53F3FACA-E4A8-4C60-BFE9-74387728827E}" srcOrd="1" destOrd="0" presId="urn:microsoft.com/office/officeart/2008/layout/PictureAccentBlocks"/>
    <dgm:cxn modelId="{9C552B70-7919-4D5F-8FB1-3DE452963EF3}" type="presParOf" srcId="{CC7D83D0-EE3C-4D3B-97B9-C395BBE20743}" destId="{C72B43A2-E92B-4808-B658-F4FC8C72A226}" srcOrd="1" destOrd="0" presId="urn:microsoft.com/office/officeart/2008/layout/PictureAccentBlocks"/>
    <dgm:cxn modelId="{62DF61C9-05DF-4A7E-B65B-8B148EF8098E}" type="presParOf" srcId="{CC7D83D0-EE3C-4D3B-97B9-C395BBE20743}" destId="{EB486F1E-48A0-4DEC-982F-3B3D8C5E1D06}" srcOrd="2" destOrd="0" presId="urn:microsoft.com/office/officeart/2008/layout/PictureAccentBlocks"/>
    <dgm:cxn modelId="{295B2618-CF9F-42C1-BCAE-F7FF6B48247E}" type="presParOf" srcId="{EB486F1E-48A0-4DEC-982F-3B3D8C5E1D06}" destId="{9239610C-7A51-4CBE-ACEB-285EE4BBB54A}" srcOrd="0" destOrd="0" presId="urn:microsoft.com/office/officeart/2008/layout/PictureAccentBlocks"/>
    <dgm:cxn modelId="{FC0AEFE6-9D0F-45D4-92AF-547553390751}" type="presParOf" srcId="{EB486F1E-48A0-4DEC-982F-3B3D8C5E1D06}" destId="{08ADDAD7-DE21-43F0-B317-3FFCFDF8A774}" srcOrd="1" destOrd="0" presId="urn:microsoft.com/office/officeart/2008/layout/PictureAccentBlocks"/>
    <dgm:cxn modelId="{36D13134-07C5-4B57-9897-A04723E192CE}" type="presParOf" srcId="{CC7D83D0-EE3C-4D3B-97B9-C395BBE20743}" destId="{90A75CB4-F72E-4C83-A6F8-9AA82EB68C11}" srcOrd="3" destOrd="0" presId="urn:microsoft.com/office/officeart/2008/layout/PictureAccentBlocks"/>
    <dgm:cxn modelId="{8F7425BE-23E1-4E6C-8C9C-91F02B7A9D9E}" type="presParOf" srcId="{CC7D83D0-EE3C-4D3B-97B9-C395BBE20743}" destId="{AAA780BE-573C-4B89-A080-9D4B2A6D301E}" srcOrd="4" destOrd="0" presId="urn:microsoft.com/office/officeart/2008/layout/PictureAccentBlocks"/>
    <dgm:cxn modelId="{5B4A9FDE-8EAD-4DEB-BBC5-08316B644FCF}" type="presParOf" srcId="{AAA780BE-573C-4B89-A080-9D4B2A6D301E}" destId="{2A9DA591-2C5E-4F5C-A6BD-92A5C9C61FEB}" srcOrd="0" destOrd="0" presId="urn:microsoft.com/office/officeart/2008/layout/PictureAccentBlocks"/>
    <dgm:cxn modelId="{083824F9-DC5C-4B3D-BA25-339ADE113B50}" type="presParOf" srcId="{AAA780BE-573C-4B89-A080-9D4B2A6D301E}" destId="{CA3FFDC5-0EE9-4A4D-9C08-B8611889FEEF}" srcOrd="1" destOrd="0" presId="urn:microsoft.com/office/officeart/2008/layout/PictureAccentBlocks"/>
    <dgm:cxn modelId="{AC7EF97F-C414-4BA9-A144-8F44B5CB8811}" type="presParOf" srcId="{CC7D83D0-EE3C-4D3B-97B9-C395BBE20743}" destId="{CFD495C4-AC73-4B5C-ABC1-08141328577F}" srcOrd="5" destOrd="0" presId="urn:microsoft.com/office/officeart/2008/layout/PictureAccentBlocks"/>
    <dgm:cxn modelId="{DFDC4B00-ECBA-4255-A22C-B267FF067DAD}" type="presParOf" srcId="{CC7D83D0-EE3C-4D3B-97B9-C395BBE20743}" destId="{7893C913-E443-4802-AFFB-DD24E2B55BD7}" srcOrd="6" destOrd="0" presId="urn:microsoft.com/office/officeart/2008/layout/PictureAccentBlocks"/>
    <dgm:cxn modelId="{6FCCC08A-F457-4B7C-AB74-C896220F7EA0}" type="presParOf" srcId="{7893C913-E443-4802-AFFB-DD24E2B55BD7}" destId="{D5A93844-0C45-40ED-8570-0188F0114A20}" srcOrd="0" destOrd="0" presId="urn:microsoft.com/office/officeart/2008/layout/PictureAccentBlocks"/>
    <dgm:cxn modelId="{2D78B2FA-F267-4DB5-93DF-03FAA606D6C6}" type="presParOf" srcId="{7893C913-E443-4802-AFFB-DD24E2B55BD7}" destId="{9C7243DF-21EE-4612-AB39-49B1336D1E72}" srcOrd="1" destOrd="0" presId="urn:microsoft.com/office/officeart/2008/layout/PictureAccentBlocks"/>
    <dgm:cxn modelId="{BAEF37E9-7E23-4365-BB69-BD2DF78E0C37}" type="presParOf" srcId="{CC7D83D0-EE3C-4D3B-97B9-C395BBE20743}" destId="{842FE27C-E56A-4AC5-A11C-AF2CE0101BAE}" srcOrd="7" destOrd="0" presId="urn:microsoft.com/office/officeart/2008/layout/PictureAccentBlocks"/>
    <dgm:cxn modelId="{AA992AD7-F6F4-4AD5-8678-06A7430206E3}" type="presParOf" srcId="{CC7D83D0-EE3C-4D3B-97B9-C395BBE20743}" destId="{A611C879-6A92-44AD-9C76-4F78B7068877}" srcOrd="8" destOrd="0" presId="urn:microsoft.com/office/officeart/2008/layout/PictureAccentBlocks"/>
    <dgm:cxn modelId="{61AF775B-36A2-4DED-AFDF-601DDD98B1D1}" type="presParOf" srcId="{A611C879-6A92-44AD-9C76-4F78B7068877}" destId="{0F1F7CC6-B647-4FDE-9A61-E5497ADB8D74}" srcOrd="0" destOrd="0" presId="urn:microsoft.com/office/officeart/2008/layout/PictureAccentBlocks"/>
    <dgm:cxn modelId="{113FE24C-FA46-4645-AF72-FF3858AB02E9}" type="presParOf" srcId="{A611C879-6A92-44AD-9C76-4F78B7068877}" destId="{953AC183-52E7-45DC-89CA-190D8C0DE0B5}" srcOrd="1" destOrd="0" presId="urn:microsoft.com/office/officeart/2008/layout/PictureAccent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1A1E05-6748-4081-89CE-A08FED3B42DD}"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en-US"/>
        </a:p>
      </dgm:t>
    </dgm:pt>
    <dgm:pt modelId="{65D5CA65-AAA1-4B4C-B172-C567BEF3F739}">
      <dgm:prSet phldrT="[Text]" custT="1"/>
      <dgm:spPr/>
      <dgm:t>
        <a:bodyPr/>
        <a:lstStyle/>
        <a:p>
          <a:pPr algn="ctr"/>
          <a:r>
            <a:rPr lang="en-US" sz="1050" b="1" dirty="0" smtClean="0">
              <a:solidFill>
                <a:schemeClr val="bg1"/>
              </a:solidFill>
            </a:rPr>
            <a:t>Multipurpose </a:t>
          </a:r>
        </a:p>
        <a:p>
          <a:pPr algn="ctr"/>
          <a:r>
            <a:rPr lang="en-US" sz="1050" b="1" dirty="0" smtClean="0">
              <a:solidFill>
                <a:schemeClr val="bg1"/>
              </a:solidFill>
            </a:rPr>
            <a:t>Reservoirs </a:t>
          </a:r>
          <a:endParaRPr lang="en-US" sz="1050" b="1" dirty="0">
            <a:solidFill>
              <a:schemeClr val="bg1"/>
            </a:solidFill>
          </a:endParaRPr>
        </a:p>
      </dgm:t>
    </dgm:pt>
    <dgm:pt modelId="{08D52E49-A069-40AB-A050-3E1ABCF33956}" type="parTrans" cxnId="{792A96B6-DC27-41CA-AA9D-7AD9B00F4C55}">
      <dgm:prSet/>
      <dgm:spPr/>
      <dgm:t>
        <a:bodyPr/>
        <a:lstStyle/>
        <a:p>
          <a:endParaRPr lang="en-US"/>
        </a:p>
      </dgm:t>
    </dgm:pt>
    <dgm:pt modelId="{4E433B28-45AC-46AE-B7BF-2B3ADD9205F3}" type="sibTrans" cxnId="{792A96B6-DC27-41CA-AA9D-7AD9B00F4C55}">
      <dgm:prSet/>
      <dgm:spPr/>
      <dgm:t>
        <a:bodyPr/>
        <a:lstStyle/>
        <a:p>
          <a:endParaRPr lang="en-US"/>
        </a:p>
      </dgm:t>
    </dgm:pt>
    <dgm:pt modelId="{88D2EBB8-198F-46FA-B87F-B05B16E3EAAF}">
      <dgm:prSet phldrT="[Text]" custT="1"/>
      <dgm:spPr/>
      <dgm:t>
        <a:bodyPr/>
        <a:lstStyle/>
        <a:p>
          <a:r>
            <a:rPr lang="en-US" sz="1050" b="1" dirty="0" smtClean="0">
              <a:solidFill>
                <a:schemeClr val="bg1"/>
              </a:solidFill>
            </a:rPr>
            <a:t>Hydropower</a:t>
          </a:r>
          <a:endParaRPr lang="en-US" sz="1050" b="1" dirty="0">
            <a:solidFill>
              <a:schemeClr val="bg1"/>
            </a:solidFill>
          </a:endParaRPr>
        </a:p>
      </dgm:t>
    </dgm:pt>
    <dgm:pt modelId="{A113B340-20D8-4E3E-8449-5CF2F7B3AD66}" type="parTrans" cxnId="{8330DACB-D998-4E17-8BB8-9DA7B2D31363}">
      <dgm:prSet/>
      <dgm:spPr/>
      <dgm:t>
        <a:bodyPr/>
        <a:lstStyle/>
        <a:p>
          <a:endParaRPr lang="en-US"/>
        </a:p>
      </dgm:t>
    </dgm:pt>
    <dgm:pt modelId="{EFBA70A0-D5A7-4E06-8A86-924A6FF17902}" type="sibTrans" cxnId="{8330DACB-D998-4E17-8BB8-9DA7B2D31363}">
      <dgm:prSet/>
      <dgm:spPr/>
      <dgm:t>
        <a:bodyPr/>
        <a:lstStyle/>
        <a:p>
          <a:endParaRPr lang="en-US"/>
        </a:p>
      </dgm:t>
    </dgm:pt>
    <dgm:pt modelId="{908F687E-3888-41AE-A589-4ACCDD6F7CD8}">
      <dgm:prSet phldrT="[Text]" custT="1"/>
      <dgm:spPr/>
      <dgm:t>
        <a:bodyPr/>
        <a:lstStyle/>
        <a:p>
          <a:r>
            <a:rPr lang="en-US" sz="1050" b="1" dirty="0" smtClean="0">
              <a:solidFill>
                <a:schemeClr val="bg1"/>
              </a:solidFill>
            </a:rPr>
            <a:t>Military</a:t>
          </a:r>
          <a:endParaRPr lang="en-US" sz="1050" b="1" dirty="0">
            <a:solidFill>
              <a:schemeClr val="bg1"/>
            </a:solidFill>
          </a:endParaRPr>
        </a:p>
      </dgm:t>
    </dgm:pt>
    <dgm:pt modelId="{B94AFF33-90A2-4168-9825-521CC15E0B2E}" type="parTrans" cxnId="{920537D8-200C-4F90-BF92-5F03DEAA4D9F}">
      <dgm:prSet/>
      <dgm:spPr/>
      <dgm:t>
        <a:bodyPr/>
        <a:lstStyle/>
        <a:p>
          <a:endParaRPr lang="en-US"/>
        </a:p>
      </dgm:t>
    </dgm:pt>
    <dgm:pt modelId="{8638FB45-1642-4572-8D23-02343BCCB1C8}" type="sibTrans" cxnId="{920537D8-200C-4F90-BF92-5F03DEAA4D9F}">
      <dgm:prSet/>
      <dgm:spPr/>
      <dgm:t>
        <a:bodyPr/>
        <a:lstStyle/>
        <a:p>
          <a:endParaRPr lang="en-US"/>
        </a:p>
      </dgm:t>
    </dgm:pt>
    <dgm:pt modelId="{755CF16F-5D31-4EE7-B516-77F9703A01BC}">
      <dgm:prSet phldrT="[Text]" custT="1"/>
      <dgm:spPr/>
      <dgm:t>
        <a:bodyPr/>
        <a:lstStyle/>
        <a:p>
          <a:r>
            <a:rPr lang="en-US" sz="1050" b="1" dirty="0" smtClean="0">
              <a:solidFill>
                <a:schemeClr val="bg1"/>
              </a:solidFill>
            </a:rPr>
            <a:t>MKARNS</a:t>
          </a:r>
          <a:endParaRPr lang="en-US" sz="1050" b="1" dirty="0">
            <a:solidFill>
              <a:schemeClr val="bg1"/>
            </a:solidFill>
          </a:endParaRPr>
        </a:p>
      </dgm:t>
    </dgm:pt>
    <dgm:pt modelId="{CEBC489E-FDC4-4174-A97A-A60CF08EE686}" type="sibTrans" cxnId="{82BE2286-1682-4519-943D-FA795FEBEA4D}">
      <dgm:prSet/>
      <dgm:spPr/>
      <dgm:t>
        <a:bodyPr/>
        <a:lstStyle/>
        <a:p>
          <a:endParaRPr lang="en-US"/>
        </a:p>
      </dgm:t>
    </dgm:pt>
    <dgm:pt modelId="{35D1C982-464F-495F-BC5F-2C84B6057CA3}" type="parTrans" cxnId="{82BE2286-1682-4519-943D-FA795FEBEA4D}">
      <dgm:prSet/>
      <dgm:spPr/>
      <dgm:t>
        <a:bodyPr/>
        <a:lstStyle/>
        <a:p>
          <a:endParaRPr lang="en-US"/>
        </a:p>
      </dgm:t>
    </dgm:pt>
    <dgm:pt modelId="{E4CE7AA1-A1D1-4AE8-880F-7790FFF685DF}">
      <dgm:prSet phldrT="[Text]" custT="1"/>
      <dgm:spPr/>
      <dgm:t>
        <a:bodyPr/>
        <a:lstStyle/>
        <a:p>
          <a:r>
            <a:rPr lang="en-US" sz="1050" b="1" dirty="0" smtClean="0">
              <a:solidFill>
                <a:schemeClr val="bg1"/>
              </a:solidFill>
            </a:rPr>
            <a:t>Interagency and International Support </a:t>
          </a:r>
          <a:endParaRPr lang="en-US" sz="1050" b="1" dirty="0">
            <a:solidFill>
              <a:schemeClr val="bg1"/>
            </a:solidFill>
          </a:endParaRPr>
        </a:p>
      </dgm:t>
    </dgm:pt>
    <dgm:pt modelId="{06E8C478-4FA2-489A-94D6-B0028A3F08BA}" type="sibTrans" cxnId="{090BE91F-AA02-4DE9-9711-34874D16514D}">
      <dgm:prSet/>
      <dgm:spPr/>
      <dgm:t>
        <a:bodyPr/>
        <a:lstStyle/>
        <a:p>
          <a:endParaRPr lang="en-US"/>
        </a:p>
      </dgm:t>
    </dgm:pt>
    <dgm:pt modelId="{A6057CA9-B225-40AB-8C4F-0FA904A023CC}" type="parTrans" cxnId="{090BE91F-AA02-4DE9-9711-34874D16514D}">
      <dgm:prSet/>
      <dgm:spPr/>
      <dgm:t>
        <a:bodyPr/>
        <a:lstStyle/>
        <a:p>
          <a:endParaRPr lang="en-US"/>
        </a:p>
      </dgm:t>
    </dgm:pt>
    <dgm:pt modelId="{CC7D83D0-EE3C-4D3B-97B9-C395BBE20743}" type="pres">
      <dgm:prSet presAssocID="{571A1E05-6748-4081-89CE-A08FED3B42DD}" presName="Name0" presStyleCnt="0">
        <dgm:presLayoutVars>
          <dgm:dir/>
        </dgm:presLayoutVars>
      </dgm:prSet>
      <dgm:spPr/>
      <dgm:t>
        <a:bodyPr/>
        <a:lstStyle/>
        <a:p>
          <a:endParaRPr lang="en-US"/>
        </a:p>
      </dgm:t>
    </dgm:pt>
    <dgm:pt modelId="{ED29F910-4524-4177-B29F-C1447E007570}" type="pres">
      <dgm:prSet presAssocID="{755CF16F-5D31-4EE7-B516-77F9703A01BC}" presName="composite" presStyleCnt="0"/>
      <dgm:spPr/>
    </dgm:pt>
    <dgm:pt modelId="{EA2E580B-5180-4245-BEB9-C87FAB10F905}" type="pres">
      <dgm:prSet presAssocID="{755CF16F-5D31-4EE7-B516-77F9703A01BC}" presName="Image" presStyleLbl="alignNode1" presStyleIdx="0" presStyleCnt="5" custLinFactX="100000" custLinFactNeighborX="140027" custLinFactNeighborY="-1627"/>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chemeClr val="bg1"/>
          </a:solidFill>
        </a:ln>
      </dgm:spPr>
      <dgm:t>
        <a:bodyPr/>
        <a:lstStyle/>
        <a:p>
          <a:endParaRPr lang="en-US"/>
        </a:p>
      </dgm:t>
    </dgm:pt>
    <dgm:pt modelId="{53F3FACA-E4A8-4C60-BFE9-74387728827E}" type="pres">
      <dgm:prSet presAssocID="{755CF16F-5D31-4EE7-B516-77F9703A01BC}" presName="Parent" presStyleLbl="revTx" presStyleIdx="0" presStyleCnt="5" custLinFactX="598571" custLinFactNeighborX="600000" custLinFactNeighborY="-7332">
        <dgm:presLayoutVars>
          <dgm:bulletEnabled val="1"/>
        </dgm:presLayoutVars>
      </dgm:prSet>
      <dgm:spPr/>
      <dgm:t>
        <a:bodyPr/>
        <a:lstStyle/>
        <a:p>
          <a:endParaRPr lang="en-US"/>
        </a:p>
      </dgm:t>
    </dgm:pt>
    <dgm:pt modelId="{C72B43A2-E92B-4808-B658-F4FC8C72A226}" type="pres">
      <dgm:prSet presAssocID="{CEBC489E-FDC4-4174-A97A-A60CF08EE686}" presName="sibTrans" presStyleCnt="0"/>
      <dgm:spPr/>
    </dgm:pt>
    <dgm:pt modelId="{EB486F1E-48A0-4DEC-982F-3B3D8C5E1D06}" type="pres">
      <dgm:prSet presAssocID="{E4CE7AA1-A1D1-4AE8-880F-7790FFF685DF}" presName="composite" presStyleCnt="0"/>
      <dgm:spPr/>
    </dgm:pt>
    <dgm:pt modelId="{9239610C-7A51-4CBE-ACEB-285EE4BBB54A}" type="pres">
      <dgm:prSet presAssocID="{E4CE7AA1-A1D1-4AE8-880F-7790FFF685DF}" presName="Image" presStyleLbl="alignNode1"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solidFill>
            <a:schemeClr val="bg1"/>
          </a:solidFill>
        </a:ln>
      </dgm:spPr>
      <dgm:t>
        <a:bodyPr/>
        <a:lstStyle/>
        <a:p>
          <a:endParaRPr lang="en-US"/>
        </a:p>
      </dgm:t>
    </dgm:pt>
    <dgm:pt modelId="{08ADDAD7-DE21-43F0-B317-3FFCFDF8A774}" type="pres">
      <dgm:prSet presAssocID="{E4CE7AA1-A1D1-4AE8-880F-7790FFF685DF}" presName="Parent" presStyleLbl="revTx" presStyleIdx="1" presStyleCnt="5">
        <dgm:presLayoutVars>
          <dgm:bulletEnabled val="1"/>
        </dgm:presLayoutVars>
      </dgm:prSet>
      <dgm:spPr/>
      <dgm:t>
        <a:bodyPr/>
        <a:lstStyle/>
        <a:p>
          <a:endParaRPr lang="en-US"/>
        </a:p>
      </dgm:t>
    </dgm:pt>
    <dgm:pt modelId="{90A75CB4-F72E-4C83-A6F8-9AA82EB68C11}" type="pres">
      <dgm:prSet presAssocID="{06E8C478-4FA2-489A-94D6-B0028A3F08BA}" presName="sibTrans" presStyleCnt="0"/>
      <dgm:spPr/>
    </dgm:pt>
    <dgm:pt modelId="{AAA780BE-573C-4B89-A080-9D4B2A6D301E}" type="pres">
      <dgm:prSet presAssocID="{65D5CA65-AAA1-4B4C-B172-C567BEF3F739}" presName="composite" presStyleCnt="0"/>
      <dgm:spPr/>
    </dgm:pt>
    <dgm:pt modelId="{2A9DA591-2C5E-4F5C-A6BD-92A5C9C61FEB}" type="pres">
      <dgm:prSet presAssocID="{65D5CA65-AAA1-4B4C-B172-C567BEF3F739}" presName="Image" presStyleLbl="alignNode1" presStyleIdx="2" presStyleCnt="5" custLinFactNeighborX="3324" custLinFactNeighborY="6732"/>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solidFill>
            <a:schemeClr val="bg1"/>
          </a:solidFill>
        </a:ln>
      </dgm:spPr>
      <dgm:t>
        <a:bodyPr/>
        <a:lstStyle/>
        <a:p>
          <a:endParaRPr lang="en-US"/>
        </a:p>
      </dgm:t>
    </dgm:pt>
    <dgm:pt modelId="{CA3FFDC5-0EE9-4A4D-9C08-B8611889FEEF}" type="pres">
      <dgm:prSet presAssocID="{65D5CA65-AAA1-4B4C-B172-C567BEF3F739}" presName="Parent" presStyleLbl="revTx" presStyleIdx="2" presStyleCnt="5" custScaleY="131889" custLinFactNeighborX="7192" custLinFactNeighborY="9926">
        <dgm:presLayoutVars>
          <dgm:bulletEnabled val="1"/>
        </dgm:presLayoutVars>
      </dgm:prSet>
      <dgm:spPr/>
      <dgm:t>
        <a:bodyPr/>
        <a:lstStyle/>
        <a:p>
          <a:endParaRPr lang="en-US"/>
        </a:p>
      </dgm:t>
    </dgm:pt>
    <dgm:pt modelId="{CFD495C4-AC73-4B5C-ABC1-08141328577F}" type="pres">
      <dgm:prSet presAssocID="{4E433B28-45AC-46AE-B7BF-2B3ADD9205F3}" presName="sibTrans" presStyleCnt="0"/>
      <dgm:spPr/>
    </dgm:pt>
    <dgm:pt modelId="{7893C913-E443-4802-AFFB-DD24E2B55BD7}" type="pres">
      <dgm:prSet presAssocID="{88D2EBB8-198F-46FA-B87F-B05B16E3EAAF}" presName="composite" presStyleCnt="0"/>
      <dgm:spPr/>
    </dgm:pt>
    <dgm:pt modelId="{D5A93844-0C45-40ED-8570-0188F0114A20}" type="pres">
      <dgm:prSet presAssocID="{88D2EBB8-198F-46FA-B87F-B05B16E3EAAF}" presName="Image" presStyleLbl="alignNode1" presStyleIdx="3" presStyleCnt="5" custLinFactNeighborX="3943" custLinFactNeighborY="722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solidFill>
            <a:schemeClr val="bg1"/>
          </a:solidFill>
        </a:ln>
      </dgm:spPr>
      <dgm:t>
        <a:bodyPr/>
        <a:lstStyle/>
        <a:p>
          <a:endParaRPr lang="en-US"/>
        </a:p>
      </dgm:t>
    </dgm:pt>
    <dgm:pt modelId="{9C7243DF-21EE-4612-AB39-49B1336D1E72}" type="pres">
      <dgm:prSet presAssocID="{88D2EBB8-198F-46FA-B87F-B05B16E3EAAF}" presName="Parent" presStyleLbl="revTx" presStyleIdx="3" presStyleCnt="5">
        <dgm:presLayoutVars>
          <dgm:bulletEnabled val="1"/>
        </dgm:presLayoutVars>
      </dgm:prSet>
      <dgm:spPr/>
      <dgm:t>
        <a:bodyPr/>
        <a:lstStyle/>
        <a:p>
          <a:endParaRPr lang="en-US"/>
        </a:p>
      </dgm:t>
    </dgm:pt>
    <dgm:pt modelId="{842FE27C-E56A-4AC5-A11C-AF2CE0101BAE}" type="pres">
      <dgm:prSet presAssocID="{EFBA70A0-D5A7-4E06-8A86-924A6FF17902}" presName="sibTrans" presStyleCnt="0"/>
      <dgm:spPr/>
    </dgm:pt>
    <dgm:pt modelId="{A611C879-6A92-44AD-9C76-4F78B7068877}" type="pres">
      <dgm:prSet presAssocID="{908F687E-3888-41AE-A589-4ACCDD6F7CD8}" presName="composite" presStyleCnt="0"/>
      <dgm:spPr/>
    </dgm:pt>
    <dgm:pt modelId="{0F1F7CC6-B647-4FDE-9A61-E5497ADB8D74}" type="pres">
      <dgm:prSet presAssocID="{908F687E-3888-41AE-A589-4ACCDD6F7CD8}" presName="Image" presStyleLbl="alignNode1" presStyleIdx="4" presStyleCnt="5" custLinFactNeighborX="3273" custLinFactNeighborY="6627"/>
      <dgm:spPr>
        <a:blipFill rotWithShape="1">
          <a:blip xmlns:r="http://schemas.openxmlformats.org/officeDocument/2006/relationships" r:embed="rId5"/>
          <a:stretch>
            <a:fillRect/>
          </a:stretch>
        </a:blipFill>
        <a:ln>
          <a:solidFill>
            <a:schemeClr val="bg1"/>
          </a:solidFill>
        </a:ln>
      </dgm:spPr>
      <dgm:t>
        <a:bodyPr/>
        <a:lstStyle/>
        <a:p>
          <a:endParaRPr lang="en-US"/>
        </a:p>
      </dgm:t>
    </dgm:pt>
    <dgm:pt modelId="{953AC183-52E7-45DC-89CA-190D8C0DE0B5}" type="pres">
      <dgm:prSet presAssocID="{908F687E-3888-41AE-A589-4ACCDD6F7CD8}" presName="Parent" presStyleLbl="revTx" presStyleIdx="4" presStyleCnt="5">
        <dgm:presLayoutVars>
          <dgm:bulletEnabled val="1"/>
        </dgm:presLayoutVars>
      </dgm:prSet>
      <dgm:spPr/>
      <dgm:t>
        <a:bodyPr/>
        <a:lstStyle/>
        <a:p>
          <a:endParaRPr lang="en-US"/>
        </a:p>
      </dgm:t>
    </dgm:pt>
  </dgm:ptLst>
  <dgm:cxnLst>
    <dgm:cxn modelId="{82BE2286-1682-4519-943D-FA795FEBEA4D}" srcId="{571A1E05-6748-4081-89CE-A08FED3B42DD}" destId="{755CF16F-5D31-4EE7-B516-77F9703A01BC}" srcOrd="0" destOrd="0" parTransId="{35D1C982-464F-495F-BC5F-2C84B6057CA3}" sibTransId="{CEBC489E-FDC4-4174-A97A-A60CF08EE686}"/>
    <dgm:cxn modelId="{D0A997B5-F78E-4218-892C-CF63FE6262EB}" type="presOf" srcId="{88D2EBB8-198F-46FA-B87F-B05B16E3EAAF}" destId="{9C7243DF-21EE-4612-AB39-49B1336D1E72}" srcOrd="0" destOrd="0" presId="urn:microsoft.com/office/officeart/2008/layout/PictureAccentBlocks"/>
    <dgm:cxn modelId="{090BE91F-AA02-4DE9-9711-34874D16514D}" srcId="{571A1E05-6748-4081-89CE-A08FED3B42DD}" destId="{E4CE7AA1-A1D1-4AE8-880F-7790FFF685DF}" srcOrd="1" destOrd="0" parTransId="{A6057CA9-B225-40AB-8C4F-0FA904A023CC}" sibTransId="{06E8C478-4FA2-489A-94D6-B0028A3F08BA}"/>
    <dgm:cxn modelId="{647C82EC-7D2C-4A68-A9AF-380F9D845FC7}" type="presOf" srcId="{E4CE7AA1-A1D1-4AE8-880F-7790FFF685DF}" destId="{08ADDAD7-DE21-43F0-B317-3FFCFDF8A774}" srcOrd="0" destOrd="0" presId="urn:microsoft.com/office/officeart/2008/layout/PictureAccentBlocks"/>
    <dgm:cxn modelId="{C06558D6-2F60-41E5-8B38-DF8D4E1F30F7}" type="presOf" srcId="{571A1E05-6748-4081-89CE-A08FED3B42DD}" destId="{CC7D83D0-EE3C-4D3B-97B9-C395BBE20743}" srcOrd="0" destOrd="0" presId="urn:microsoft.com/office/officeart/2008/layout/PictureAccentBlocks"/>
    <dgm:cxn modelId="{FC0C9813-8B94-4C3F-B149-5CAC13412CF5}" type="presOf" srcId="{908F687E-3888-41AE-A589-4ACCDD6F7CD8}" destId="{953AC183-52E7-45DC-89CA-190D8C0DE0B5}" srcOrd="0" destOrd="0" presId="urn:microsoft.com/office/officeart/2008/layout/PictureAccentBlocks"/>
    <dgm:cxn modelId="{9E3CD463-D068-46B2-AC53-6DD597FB5DEA}" type="presOf" srcId="{755CF16F-5D31-4EE7-B516-77F9703A01BC}" destId="{53F3FACA-E4A8-4C60-BFE9-74387728827E}" srcOrd="0" destOrd="0" presId="urn:microsoft.com/office/officeart/2008/layout/PictureAccentBlocks"/>
    <dgm:cxn modelId="{792A96B6-DC27-41CA-AA9D-7AD9B00F4C55}" srcId="{571A1E05-6748-4081-89CE-A08FED3B42DD}" destId="{65D5CA65-AAA1-4B4C-B172-C567BEF3F739}" srcOrd="2" destOrd="0" parTransId="{08D52E49-A069-40AB-A050-3E1ABCF33956}" sibTransId="{4E433B28-45AC-46AE-B7BF-2B3ADD9205F3}"/>
    <dgm:cxn modelId="{8330DACB-D998-4E17-8BB8-9DA7B2D31363}" srcId="{571A1E05-6748-4081-89CE-A08FED3B42DD}" destId="{88D2EBB8-198F-46FA-B87F-B05B16E3EAAF}" srcOrd="3" destOrd="0" parTransId="{A113B340-20D8-4E3E-8449-5CF2F7B3AD66}" sibTransId="{EFBA70A0-D5A7-4E06-8A86-924A6FF17902}"/>
    <dgm:cxn modelId="{920537D8-200C-4F90-BF92-5F03DEAA4D9F}" srcId="{571A1E05-6748-4081-89CE-A08FED3B42DD}" destId="{908F687E-3888-41AE-A589-4ACCDD6F7CD8}" srcOrd="4" destOrd="0" parTransId="{B94AFF33-90A2-4168-9825-521CC15E0B2E}" sibTransId="{8638FB45-1642-4572-8D23-02343BCCB1C8}"/>
    <dgm:cxn modelId="{FC1EE198-8E0E-46C8-B264-8A371973F38D}" type="presOf" srcId="{65D5CA65-AAA1-4B4C-B172-C567BEF3F739}" destId="{CA3FFDC5-0EE9-4A4D-9C08-B8611889FEEF}" srcOrd="0" destOrd="0" presId="urn:microsoft.com/office/officeart/2008/layout/PictureAccentBlocks"/>
    <dgm:cxn modelId="{35298660-C523-4837-9F93-547ECB62D326}" type="presParOf" srcId="{CC7D83D0-EE3C-4D3B-97B9-C395BBE20743}" destId="{ED29F910-4524-4177-B29F-C1447E007570}" srcOrd="0" destOrd="0" presId="urn:microsoft.com/office/officeart/2008/layout/PictureAccentBlocks"/>
    <dgm:cxn modelId="{5DDA2FAB-9BDE-4626-8267-2850245F225E}" type="presParOf" srcId="{ED29F910-4524-4177-B29F-C1447E007570}" destId="{EA2E580B-5180-4245-BEB9-C87FAB10F905}" srcOrd="0" destOrd="0" presId="urn:microsoft.com/office/officeart/2008/layout/PictureAccentBlocks"/>
    <dgm:cxn modelId="{D6C7988C-EC2A-4374-B473-A5CB0217B230}" type="presParOf" srcId="{ED29F910-4524-4177-B29F-C1447E007570}" destId="{53F3FACA-E4A8-4C60-BFE9-74387728827E}" srcOrd="1" destOrd="0" presId="urn:microsoft.com/office/officeart/2008/layout/PictureAccentBlocks"/>
    <dgm:cxn modelId="{4EA70996-9278-4CF7-9B11-04AFC48B2979}" type="presParOf" srcId="{CC7D83D0-EE3C-4D3B-97B9-C395BBE20743}" destId="{C72B43A2-E92B-4808-B658-F4FC8C72A226}" srcOrd="1" destOrd="0" presId="urn:microsoft.com/office/officeart/2008/layout/PictureAccentBlocks"/>
    <dgm:cxn modelId="{689405D3-CB29-4016-A731-76D9056AFBEC}" type="presParOf" srcId="{CC7D83D0-EE3C-4D3B-97B9-C395BBE20743}" destId="{EB486F1E-48A0-4DEC-982F-3B3D8C5E1D06}" srcOrd="2" destOrd="0" presId="urn:microsoft.com/office/officeart/2008/layout/PictureAccentBlocks"/>
    <dgm:cxn modelId="{368D6E7D-633E-41BA-A22C-FBB248B7C0E5}" type="presParOf" srcId="{EB486F1E-48A0-4DEC-982F-3B3D8C5E1D06}" destId="{9239610C-7A51-4CBE-ACEB-285EE4BBB54A}" srcOrd="0" destOrd="0" presId="urn:microsoft.com/office/officeart/2008/layout/PictureAccentBlocks"/>
    <dgm:cxn modelId="{05308D41-7910-41A9-BA4C-29939342FA27}" type="presParOf" srcId="{EB486F1E-48A0-4DEC-982F-3B3D8C5E1D06}" destId="{08ADDAD7-DE21-43F0-B317-3FFCFDF8A774}" srcOrd="1" destOrd="0" presId="urn:microsoft.com/office/officeart/2008/layout/PictureAccentBlocks"/>
    <dgm:cxn modelId="{57303F6B-E0D6-4717-8DDF-A7DD0029049E}" type="presParOf" srcId="{CC7D83D0-EE3C-4D3B-97B9-C395BBE20743}" destId="{90A75CB4-F72E-4C83-A6F8-9AA82EB68C11}" srcOrd="3" destOrd="0" presId="urn:microsoft.com/office/officeart/2008/layout/PictureAccentBlocks"/>
    <dgm:cxn modelId="{6EEED7D4-AA52-44D6-92B1-A87588A8BDEC}" type="presParOf" srcId="{CC7D83D0-EE3C-4D3B-97B9-C395BBE20743}" destId="{AAA780BE-573C-4B89-A080-9D4B2A6D301E}" srcOrd="4" destOrd="0" presId="urn:microsoft.com/office/officeart/2008/layout/PictureAccentBlocks"/>
    <dgm:cxn modelId="{2BC8544B-CAC3-493B-81CC-DD46E3C53010}" type="presParOf" srcId="{AAA780BE-573C-4B89-A080-9D4B2A6D301E}" destId="{2A9DA591-2C5E-4F5C-A6BD-92A5C9C61FEB}" srcOrd="0" destOrd="0" presId="urn:microsoft.com/office/officeart/2008/layout/PictureAccentBlocks"/>
    <dgm:cxn modelId="{4BCFBBFD-8F51-4F0E-801C-56FEFE95E2B9}" type="presParOf" srcId="{AAA780BE-573C-4B89-A080-9D4B2A6D301E}" destId="{CA3FFDC5-0EE9-4A4D-9C08-B8611889FEEF}" srcOrd="1" destOrd="0" presId="urn:microsoft.com/office/officeart/2008/layout/PictureAccentBlocks"/>
    <dgm:cxn modelId="{36E00832-B120-4546-A040-90F07C98EA91}" type="presParOf" srcId="{CC7D83D0-EE3C-4D3B-97B9-C395BBE20743}" destId="{CFD495C4-AC73-4B5C-ABC1-08141328577F}" srcOrd="5" destOrd="0" presId="urn:microsoft.com/office/officeart/2008/layout/PictureAccentBlocks"/>
    <dgm:cxn modelId="{57E95B55-11C6-4B7E-9B63-720728C7C44F}" type="presParOf" srcId="{CC7D83D0-EE3C-4D3B-97B9-C395BBE20743}" destId="{7893C913-E443-4802-AFFB-DD24E2B55BD7}" srcOrd="6" destOrd="0" presId="urn:microsoft.com/office/officeart/2008/layout/PictureAccentBlocks"/>
    <dgm:cxn modelId="{29512BC6-E6EC-4300-8ED3-D967FA2F0D06}" type="presParOf" srcId="{7893C913-E443-4802-AFFB-DD24E2B55BD7}" destId="{D5A93844-0C45-40ED-8570-0188F0114A20}" srcOrd="0" destOrd="0" presId="urn:microsoft.com/office/officeart/2008/layout/PictureAccentBlocks"/>
    <dgm:cxn modelId="{C06B6BC2-3E96-40E3-83E8-088B6A96F08D}" type="presParOf" srcId="{7893C913-E443-4802-AFFB-DD24E2B55BD7}" destId="{9C7243DF-21EE-4612-AB39-49B1336D1E72}" srcOrd="1" destOrd="0" presId="urn:microsoft.com/office/officeart/2008/layout/PictureAccentBlocks"/>
    <dgm:cxn modelId="{97E2B2FF-8500-415F-BCB8-1EC58DD1E9C1}" type="presParOf" srcId="{CC7D83D0-EE3C-4D3B-97B9-C395BBE20743}" destId="{842FE27C-E56A-4AC5-A11C-AF2CE0101BAE}" srcOrd="7" destOrd="0" presId="urn:microsoft.com/office/officeart/2008/layout/PictureAccentBlocks"/>
    <dgm:cxn modelId="{2798E715-3B25-4ACA-B71A-1BD95C97988B}" type="presParOf" srcId="{CC7D83D0-EE3C-4D3B-97B9-C395BBE20743}" destId="{A611C879-6A92-44AD-9C76-4F78B7068877}" srcOrd="8" destOrd="0" presId="urn:microsoft.com/office/officeart/2008/layout/PictureAccentBlocks"/>
    <dgm:cxn modelId="{280F4EAA-32CF-4384-BE82-7067F82AB2DC}" type="presParOf" srcId="{A611C879-6A92-44AD-9C76-4F78B7068877}" destId="{0F1F7CC6-B647-4FDE-9A61-E5497ADB8D74}" srcOrd="0" destOrd="0" presId="urn:microsoft.com/office/officeart/2008/layout/PictureAccentBlocks"/>
    <dgm:cxn modelId="{624B197D-0289-441B-937B-29E8CFE44B23}" type="presParOf" srcId="{A611C879-6A92-44AD-9C76-4F78B7068877}" destId="{953AC183-52E7-45DC-89CA-190D8C0DE0B5}" srcOrd="1" destOrd="0" presId="urn:microsoft.com/office/officeart/2008/layout/PictureAccent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A5726C-060A-4238-960B-C439A05C53E5}"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B7100068-21E3-45A7-9D69-7F97728E0C46}">
      <dgm:prSet phldrT="[Text]"/>
      <dgm:spPr/>
      <dgm:t>
        <a:bodyPr/>
        <a:lstStyle/>
        <a:p>
          <a:r>
            <a:rPr lang="en-US" dirty="0">
              <a:solidFill>
                <a:schemeClr val="bg1"/>
              </a:solidFill>
            </a:rPr>
            <a:t>USACE</a:t>
          </a:r>
        </a:p>
      </dgm:t>
    </dgm:pt>
    <dgm:pt modelId="{EEA05999-3878-491F-A27F-5D50A2CD5873}" type="parTrans" cxnId="{86600E77-1D38-4C9D-B776-CED29391F32A}">
      <dgm:prSet/>
      <dgm:spPr/>
      <dgm:t>
        <a:bodyPr/>
        <a:lstStyle/>
        <a:p>
          <a:endParaRPr lang="en-US"/>
        </a:p>
      </dgm:t>
    </dgm:pt>
    <dgm:pt modelId="{595D7387-066F-4294-8244-952F84D0FFB6}" type="sibTrans" cxnId="{86600E77-1D38-4C9D-B776-CED29391F32A}">
      <dgm:prSet/>
      <dgm:spPr/>
      <dgm:t>
        <a:bodyPr/>
        <a:lstStyle/>
        <a:p>
          <a:endParaRPr lang="en-US"/>
        </a:p>
      </dgm:t>
    </dgm:pt>
    <dgm:pt modelId="{9BDDEFA0-BCFC-40D1-AA9F-E6F5C5469333}">
      <dgm:prSet phldrT="[Text]" custT="1"/>
      <dgm:spPr/>
      <dgm:t>
        <a:bodyPr/>
        <a:lstStyle/>
        <a:p>
          <a:r>
            <a:rPr lang="en-US" sz="2000" dirty="0">
              <a:solidFill>
                <a:schemeClr val="bg1"/>
              </a:solidFill>
            </a:rPr>
            <a:t>CxA</a:t>
          </a:r>
        </a:p>
      </dgm:t>
    </dgm:pt>
    <dgm:pt modelId="{C2839AB8-F630-4C55-BCE5-84A0BC5E08EA}" type="parTrans" cxnId="{CD59C6D4-E1DC-428C-A795-795F87CD88F4}">
      <dgm:prSet/>
      <dgm:spPr/>
      <dgm:t>
        <a:bodyPr/>
        <a:lstStyle/>
        <a:p>
          <a:endParaRPr lang="en-US"/>
        </a:p>
      </dgm:t>
    </dgm:pt>
    <dgm:pt modelId="{ADC22DD1-50AF-48C6-9525-A156E09709AF}" type="sibTrans" cxnId="{CD59C6D4-E1DC-428C-A795-795F87CD88F4}">
      <dgm:prSet/>
      <dgm:spPr/>
      <dgm:t>
        <a:bodyPr/>
        <a:lstStyle/>
        <a:p>
          <a:endParaRPr lang="en-US"/>
        </a:p>
      </dgm:t>
    </dgm:pt>
    <dgm:pt modelId="{A97DF6ED-D932-454E-B0A8-52CBAE147085}">
      <dgm:prSet phldrT="[Text]" custT="1"/>
      <dgm:spPr/>
      <dgm:t>
        <a:bodyPr/>
        <a:lstStyle/>
        <a:p>
          <a:r>
            <a:rPr lang="en-US" sz="1800" dirty="0">
              <a:solidFill>
                <a:schemeClr val="bg1"/>
              </a:solidFill>
            </a:rPr>
            <a:t>Mech / DDC</a:t>
          </a:r>
        </a:p>
      </dgm:t>
    </dgm:pt>
    <dgm:pt modelId="{A193B9DD-EF0D-4FDB-A391-7F046FDC99F4}" type="parTrans" cxnId="{BEB5AE83-772F-4A3E-A85F-ACB0AE34194D}">
      <dgm:prSet/>
      <dgm:spPr/>
      <dgm:t>
        <a:bodyPr/>
        <a:lstStyle/>
        <a:p>
          <a:endParaRPr lang="en-US"/>
        </a:p>
      </dgm:t>
    </dgm:pt>
    <dgm:pt modelId="{9F12E66B-2040-45FA-B537-972804AB17D4}" type="sibTrans" cxnId="{BEB5AE83-772F-4A3E-A85F-ACB0AE34194D}">
      <dgm:prSet/>
      <dgm:spPr/>
      <dgm:t>
        <a:bodyPr/>
        <a:lstStyle/>
        <a:p>
          <a:endParaRPr lang="en-US"/>
        </a:p>
      </dgm:t>
    </dgm:pt>
    <dgm:pt modelId="{705D90F4-C51B-462C-AD20-BC40C2A9B6AA}">
      <dgm:prSet phldrT="[Text]" custT="1"/>
      <dgm:spPr/>
      <dgm:t>
        <a:bodyPr/>
        <a:lstStyle/>
        <a:p>
          <a:r>
            <a:rPr lang="en-US" sz="2000" dirty="0">
              <a:solidFill>
                <a:schemeClr val="bg1"/>
              </a:solidFill>
            </a:rPr>
            <a:t>DOR</a:t>
          </a:r>
        </a:p>
      </dgm:t>
    </dgm:pt>
    <dgm:pt modelId="{CBF0C100-D35A-4610-8224-321B6DA11899}" type="parTrans" cxnId="{0FE0A0AB-9CE9-4C0C-B076-4255247672DE}">
      <dgm:prSet/>
      <dgm:spPr/>
      <dgm:t>
        <a:bodyPr/>
        <a:lstStyle/>
        <a:p>
          <a:endParaRPr lang="en-US"/>
        </a:p>
      </dgm:t>
    </dgm:pt>
    <dgm:pt modelId="{DFD05450-5065-47F4-BED0-62A4CE1B004B}" type="sibTrans" cxnId="{0FE0A0AB-9CE9-4C0C-B076-4255247672DE}">
      <dgm:prSet/>
      <dgm:spPr/>
      <dgm:t>
        <a:bodyPr/>
        <a:lstStyle/>
        <a:p>
          <a:endParaRPr lang="en-US"/>
        </a:p>
      </dgm:t>
    </dgm:pt>
    <dgm:pt modelId="{1F8E4D80-AACC-4893-95FC-21F9CD9BD68A}">
      <dgm:prSet phldrT="[Text]" custT="1"/>
      <dgm:spPr/>
      <dgm:t>
        <a:bodyPr/>
        <a:lstStyle/>
        <a:p>
          <a:r>
            <a:rPr lang="en-US" sz="2200" dirty="0">
              <a:solidFill>
                <a:schemeClr val="bg1"/>
              </a:solidFill>
            </a:rPr>
            <a:t>Mechanical Systems Integrator</a:t>
          </a:r>
        </a:p>
      </dgm:t>
    </dgm:pt>
    <dgm:pt modelId="{36735A70-52D3-4225-B26D-E5501FA359CF}" type="sibTrans" cxnId="{52C971A8-7EBF-4F8F-BAD1-BB11F2AA4F3E}">
      <dgm:prSet/>
      <dgm:spPr/>
      <dgm:t>
        <a:bodyPr/>
        <a:lstStyle/>
        <a:p>
          <a:endParaRPr lang="en-US"/>
        </a:p>
      </dgm:t>
    </dgm:pt>
    <dgm:pt modelId="{CDE8F478-F9AF-4ACA-A050-71D3E781F9CD}" type="parTrans" cxnId="{52C971A8-7EBF-4F8F-BAD1-BB11F2AA4F3E}">
      <dgm:prSet/>
      <dgm:spPr/>
      <dgm:t>
        <a:bodyPr/>
        <a:lstStyle/>
        <a:p>
          <a:endParaRPr lang="en-US"/>
        </a:p>
      </dgm:t>
    </dgm:pt>
    <dgm:pt modelId="{7179A335-1390-45A8-BB57-BEA917FE625B}" type="pres">
      <dgm:prSet presAssocID="{37A5726C-060A-4238-960B-C439A05C53E5}" presName="composite" presStyleCnt="0">
        <dgm:presLayoutVars>
          <dgm:chMax val="1"/>
          <dgm:dir/>
          <dgm:resizeHandles val="exact"/>
        </dgm:presLayoutVars>
      </dgm:prSet>
      <dgm:spPr/>
      <dgm:t>
        <a:bodyPr/>
        <a:lstStyle/>
        <a:p>
          <a:endParaRPr lang="en-US"/>
        </a:p>
      </dgm:t>
    </dgm:pt>
    <dgm:pt modelId="{74088FA3-2E34-4B00-8FF3-1B21F5594B39}" type="pres">
      <dgm:prSet presAssocID="{37A5726C-060A-4238-960B-C439A05C53E5}" presName="radial" presStyleCnt="0">
        <dgm:presLayoutVars>
          <dgm:animLvl val="ctr"/>
        </dgm:presLayoutVars>
      </dgm:prSet>
      <dgm:spPr/>
    </dgm:pt>
    <dgm:pt modelId="{B263D111-2F98-4C51-8D25-DAE159A5C24A}" type="pres">
      <dgm:prSet presAssocID="{1F8E4D80-AACC-4893-95FC-21F9CD9BD68A}" presName="centerShape" presStyleLbl="vennNode1" presStyleIdx="0" presStyleCnt="5"/>
      <dgm:spPr/>
      <dgm:t>
        <a:bodyPr/>
        <a:lstStyle/>
        <a:p>
          <a:endParaRPr lang="en-US"/>
        </a:p>
      </dgm:t>
    </dgm:pt>
    <dgm:pt modelId="{743EA95B-B62D-495A-A033-0734D25B05D4}" type="pres">
      <dgm:prSet presAssocID="{B7100068-21E3-45A7-9D69-7F97728E0C46}" presName="node" presStyleLbl="vennNode1" presStyleIdx="1" presStyleCnt="5" custScaleX="132493" custScaleY="103792" custRadScaleRad="97007" custRadScaleInc="1609">
        <dgm:presLayoutVars>
          <dgm:bulletEnabled val="1"/>
        </dgm:presLayoutVars>
      </dgm:prSet>
      <dgm:spPr/>
      <dgm:t>
        <a:bodyPr/>
        <a:lstStyle/>
        <a:p>
          <a:endParaRPr lang="en-US"/>
        </a:p>
      </dgm:t>
    </dgm:pt>
    <dgm:pt modelId="{1CDE9CEE-35B0-419F-A0DA-7E12DDD84764}" type="pres">
      <dgm:prSet presAssocID="{9BDDEFA0-BCFC-40D1-AA9F-E6F5C5469333}" presName="node" presStyleLbl="vennNode1" presStyleIdx="2" presStyleCnt="5" custScaleX="132883" custScaleY="103891">
        <dgm:presLayoutVars>
          <dgm:bulletEnabled val="1"/>
        </dgm:presLayoutVars>
      </dgm:prSet>
      <dgm:spPr/>
      <dgm:t>
        <a:bodyPr/>
        <a:lstStyle/>
        <a:p>
          <a:endParaRPr lang="en-US"/>
        </a:p>
      </dgm:t>
    </dgm:pt>
    <dgm:pt modelId="{27E8B910-67D0-4DE6-A830-97620F6B92B6}" type="pres">
      <dgm:prSet presAssocID="{A97DF6ED-D932-454E-B0A8-52CBAE147085}" presName="node" presStyleLbl="vennNode1" presStyleIdx="3" presStyleCnt="5" custScaleX="132883" custScaleY="103679">
        <dgm:presLayoutVars>
          <dgm:bulletEnabled val="1"/>
        </dgm:presLayoutVars>
      </dgm:prSet>
      <dgm:spPr/>
      <dgm:t>
        <a:bodyPr/>
        <a:lstStyle/>
        <a:p>
          <a:endParaRPr lang="en-US"/>
        </a:p>
      </dgm:t>
    </dgm:pt>
    <dgm:pt modelId="{F6C94242-2C41-4C0F-B6D8-0215E0AF4192}" type="pres">
      <dgm:prSet presAssocID="{705D90F4-C51B-462C-AD20-BC40C2A9B6AA}" presName="node" presStyleLbl="vennNode1" presStyleIdx="4" presStyleCnt="5" custScaleX="132883" custScaleY="103891">
        <dgm:presLayoutVars>
          <dgm:bulletEnabled val="1"/>
        </dgm:presLayoutVars>
      </dgm:prSet>
      <dgm:spPr/>
      <dgm:t>
        <a:bodyPr/>
        <a:lstStyle/>
        <a:p>
          <a:endParaRPr lang="en-US"/>
        </a:p>
      </dgm:t>
    </dgm:pt>
  </dgm:ptLst>
  <dgm:cxnLst>
    <dgm:cxn modelId="{52C971A8-7EBF-4F8F-BAD1-BB11F2AA4F3E}" srcId="{37A5726C-060A-4238-960B-C439A05C53E5}" destId="{1F8E4D80-AACC-4893-95FC-21F9CD9BD68A}" srcOrd="0" destOrd="0" parTransId="{CDE8F478-F9AF-4ACA-A050-71D3E781F9CD}" sibTransId="{36735A70-52D3-4225-B26D-E5501FA359CF}"/>
    <dgm:cxn modelId="{CD59C6D4-E1DC-428C-A795-795F87CD88F4}" srcId="{1F8E4D80-AACC-4893-95FC-21F9CD9BD68A}" destId="{9BDDEFA0-BCFC-40D1-AA9F-E6F5C5469333}" srcOrd="1" destOrd="0" parTransId="{C2839AB8-F630-4C55-BCE5-84A0BC5E08EA}" sibTransId="{ADC22DD1-50AF-48C6-9525-A156E09709AF}"/>
    <dgm:cxn modelId="{BEB5AE83-772F-4A3E-A85F-ACB0AE34194D}" srcId="{1F8E4D80-AACC-4893-95FC-21F9CD9BD68A}" destId="{A97DF6ED-D932-454E-B0A8-52CBAE147085}" srcOrd="2" destOrd="0" parTransId="{A193B9DD-EF0D-4FDB-A391-7F046FDC99F4}" sibTransId="{9F12E66B-2040-45FA-B537-972804AB17D4}"/>
    <dgm:cxn modelId="{84BCAC21-F6BB-409E-8E54-C765150E2AE4}" type="presOf" srcId="{37A5726C-060A-4238-960B-C439A05C53E5}" destId="{7179A335-1390-45A8-BB57-BEA917FE625B}" srcOrd="0" destOrd="0" presId="urn:microsoft.com/office/officeart/2005/8/layout/radial3"/>
    <dgm:cxn modelId="{0FE0A0AB-9CE9-4C0C-B076-4255247672DE}" srcId="{1F8E4D80-AACC-4893-95FC-21F9CD9BD68A}" destId="{705D90F4-C51B-462C-AD20-BC40C2A9B6AA}" srcOrd="3" destOrd="0" parTransId="{CBF0C100-D35A-4610-8224-321B6DA11899}" sibTransId="{DFD05450-5065-47F4-BED0-62A4CE1B004B}"/>
    <dgm:cxn modelId="{4B3363EF-4EE5-4BC5-B299-D107405E63F3}" type="presOf" srcId="{705D90F4-C51B-462C-AD20-BC40C2A9B6AA}" destId="{F6C94242-2C41-4C0F-B6D8-0215E0AF4192}" srcOrd="0" destOrd="0" presId="urn:microsoft.com/office/officeart/2005/8/layout/radial3"/>
    <dgm:cxn modelId="{86600E77-1D38-4C9D-B776-CED29391F32A}" srcId="{1F8E4D80-AACC-4893-95FC-21F9CD9BD68A}" destId="{B7100068-21E3-45A7-9D69-7F97728E0C46}" srcOrd="0" destOrd="0" parTransId="{EEA05999-3878-491F-A27F-5D50A2CD5873}" sibTransId="{595D7387-066F-4294-8244-952F84D0FFB6}"/>
    <dgm:cxn modelId="{D220DB98-5B74-4790-A592-54F21CC7A36C}" type="presOf" srcId="{9BDDEFA0-BCFC-40D1-AA9F-E6F5C5469333}" destId="{1CDE9CEE-35B0-419F-A0DA-7E12DDD84764}" srcOrd="0" destOrd="0" presId="urn:microsoft.com/office/officeart/2005/8/layout/radial3"/>
    <dgm:cxn modelId="{532ED793-BFD3-4EB4-BF51-6E3200262833}" type="presOf" srcId="{A97DF6ED-D932-454E-B0A8-52CBAE147085}" destId="{27E8B910-67D0-4DE6-A830-97620F6B92B6}" srcOrd="0" destOrd="0" presId="urn:microsoft.com/office/officeart/2005/8/layout/radial3"/>
    <dgm:cxn modelId="{60169BBC-DB20-413C-BF15-E81F5C46E291}" type="presOf" srcId="{B7100068-21E3-45A7-9D69-7F97728E0C46}" destId="{743EA95B-B62D-495A-A033-0734D25B05D4}" srcOrd="0" destOrd="0" presId="urn:microsoft.com/office/officeart/2005/8/layout/radial3"/>
    <dgm:cxn modelId="{44A96721-119E-4947-9F02-959B4A03947F}" type="presOf" srcId="{1F8E4D80-AACC-4893-95FC-21F9CD9BD68A}" destId="{B263D111-2F98-4C51-8D25-DAE159A5C24A}" srcOrd="0" destOrd="0" presId="urn:microsoft.com/office/officeart/2005/8/layout/radial3"/>
    <dgm:cxn modelId="{3DD30643-7511-4351-89AE-296A454E49F2}" type="presParOf" srcId="{7179A335-1390-45A8-BB57-BEA917FE625B}" destId="{74088FA3-2E34-4B00-8FF3-1B21F5594B39}" srcOrd="0" destOrd="0" presId="urn:microsoft.com/office/officeart/2005/8/layout/radial3"/>
    <dgm:cxn modelId="{F5E3D725-357F-44B3-8715-EE28D97EF9B9}" type="presParOf" srcId="{74088FA3-2E34-4B00-8FF3-1B21F5594B39}" destId="{B263D111-2F98-4C51-8D25-DAE159A5C24A}" srcOrd="0" destOrd="0" presId="urn:microsoft.com/office/officeart/2005/8/layout/radial3"/>
    <dgm:cxn modelId="{B49588BA-124F-4DAE-BC0C-F6C4CBD4E6C7}" type="presParOf" srcId="{74088FA3-2E34-4B00-8FF3-1B21F5594B39}" destId="{743EA95B-B62D-495A-A033-0734D25B05D4}" srcOrd="1" destOrd="0" presId="urn:microsoft.com/office/officeart/2005/8/layout/radial3"/>
    <dgm:cxn modelId="{9C03A0C8-3326-4AE1-B6A8-5F6E908AAEA5}" type="presParOf" srcId="{74088FA3-2E34-4B00-8FF3-1B21F5594B39}" destId="{1CDE9CEE-35B0-419F-A0DA-7E12DDD84764}" srcOrd="2" destOrd="0" presId="urn:microsoft.com/office/officeart/2005/8/layout/radial3"/>
    <dgm:cxn modelId="{B80C9B62-E94A-4916-AB03-5AF04E144967}" type="presParOf" srcId="{74088FA3-2E34-4B00-8FF3-1B21F5594B39}" destId="{27E8B910-67D0-4DE6-A830-97620F6B92B6}" srcOrd="3" destOrd="0" presId="urn:microsoft.com/office/officeart/2005/8/layout/radial3"/>
    <dgm:cxn modelId="{C17640FE-5A5B-4314-A791-598C915AF508}" type="presParOf" srcId="{74088FA3-2E34-4B00-8FF3-1B21F5594B39}" destId="{F6C94242-2C41-4C0F-B6D8-0215E0AF4192}"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E580B-5180-4245-BEB9-C87FAB10F905}">
      <dsp:nvSpPr>
        <dsp:cNvPr id="0" name=""/>
        <dsp:cNvSpPr/>
      </dsp:nvSpPr>
      <dsp:spPr>
        <a:xfrm>
          <a:off x="2896933" y="2759743"/>
          <a:ext cx="1070247" cy="107024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F3FACA-E4A8-4C60-BFE9-74387728827E}">
      <dsp:nvSpPr>
        <dsp:cNvPr id="0" name=""/>
        <dsp:cNvSpPr/>
      </dsp:nvSpPr>
      <dsp:spPr>
        <a:xfrm rot="16200000">
          <a:off x="2251468" y="3126784"/>
          <a:ext cx="1070247" cy="214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b" anchorCtr="0">
          <a:noAutofit/>
        </a:bodyPr>
        <a:lstStyle/>
        <a:p>
          <a:pPr lvl="0" algn="l" defTabSz="466725">
            <a:lnSpc>
              <a:spcPct val="90000"/>
            </a:lnSpc>
            <a:spcBef>
              <a:spcPct val="0"/>
            </a:spcBef>
            <a:spcAft>
              <a:spcPct val="35000"/>
            </a:spcAft>
          </a:pPr>
          <a:r>
            <a:rPr lang="en-US" sz="1050" b="1" kern="1200" dirty="0" smtClean="0">
              <a:solidFill>
                <a:schemeClr val="bg1"/>
              </a:solidFill>
            </a:rPr>
            <a:t>MKARNS</a:t>
          </a:r>
          <a:endParaRPr lang="en-US" sz="1050" b="1" kern="1200" dirty="0">
            <a:solidFill>
              <a:schemeClr val="bg1"/>
            </a:solidFill>
          </a:endParaRPr>
        </a:p>
      </dsp:txBody>
      <dsp:txXfrm>
        <a:off x="2251468" y="3126784"/>
        <a:ext cx="1070247" cy="214049"/>
      </dsp:txXfrm>
    </dsp:sp>
    <dsp:sp modelId="{9239610C-7A51-4CBE-ACEB-285EE4BBB54A}">
      <dsp:nvSpPr>
        <dsp:cNvPr id="0" name=""/>
        <dsp:cNvSpPr/>
      </dsp:nvSpPr>
      <dsp:spPr>
        <a:xfrm>
          <a:off x="1612507" y="2777156"/>
          <a:ext cx="1070247" cy="1070247"/>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ADDAD7-DE21-43F0-B317-3FFCFDF8A774}">
      <dsp:nvSpPr>
        <dsp:cNvPr id="0" name=""/>
        <dsp:cNvSpPr/>
      </dsp:nvSpPr>
      <dsp:spPr>
        <a:xfrm rot="16200000">
          <a:off x="970358" y="3205255"/>
          <a:ext cx="1070247" cy="214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b" anchorCtr="0">
          <a:noAutofit/>
        </a:bodyPr>
        <a:lstStyle/>
        <a:p>
          <a:pPr lvl="0" algn="l" defTabSz="466725">
            <a:lnSpc>
              <a:spcPct val="90000"/>
            </a:lnSpc>
            <a:spcBef>
              <a:spcPct val="0"/>
            </a:spcBef>
            <a:spcAft>
              <a:spcPct val="35000"/>
            </a:spcAft>
          </a:pPr>
          <a:r>
            <a:rPr lang="en-US" sz="1050" b="1" kern="1200" dirty="0" smtClean="0">
              <a:solidFill>
                <a:schemeClr val="bg1"/>
              </a:solidFill>
            </a:rPr>
            <a:t>Interagency and International Support </a:t>
          </a:r>
          <a:endParaRPr lang="en-US" sz="1050" b="1" kern="1200" dirty="0">
            <a:solidFill>
              <a:schemeClr val="bg1"/>
            </a:solidFill>
          </a:endParaRPr>
        </a:p>
      </dsp:txBody>
      <dsp:txXfrm>
        <a:off x="970358" y="3205255"/>
        <a:ext cx="1070247" cy="214049"/>
      </dsp:txXfrm>
    </dsp:sp>
    <dsp:sp modelId="{2A9DA591-2C5E-4F5C-A6BD-92A5C9C61FEB}">
      <dsp:nvSpPr>
        <dsp:cNvPr id="0" name=""/>
        <dsp:cNvSpPr/>
      </dsp:nvSpPr>
      <dsp:spPr>
        <a:xfrm>
          <a:off x="1648082" y="1463186"/>
          <a:ext cx="1070247" cy="1070247"/>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3FFDC5-0EE9-4A4D-9C08-B8611889FEEF}">
      <dsp:nvSpPr>
        <dsp:cNvPr id="0" name=""/>
        <dsp:cNvSpPr/>
      </dsp:nvSpPr>
      <dsp:spPr>
        <a:xfrm rot="16200000">
          <a:off x="815107" y="1925469"/>
          <a:ext cx="1411539" cy="214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b" anchorCtr="0">
          <a:noAutofit/>
        </a:bodyPr>
        <a:lstStyle/>
        <a:p>
          <a:pPr lvl="0" algn="ctr" defTabSz="466725">
            <a:lnSpc>
              <a:spcPct val="90000"/>
            </a:lnSpc>
            <a:spcBef>
              <a:spcPct val="0"/>
            </a:spcBef>
            <a:spcAft>
              <a:spcPct val="35000"/>
            </a:spcAft>
          </a:pPr>
          <a:r>
            <a:rPr lang="en-US" sz="1050" b="1" kern="1200" dirty="0" smtClean="0">
              <a:solidFill>
                <a:schemeClr val="bg1"/>
              </a:solidFill>
            </a:rPr>
            <a:t>Multipurpose </a:t>
          </a:r>
        </a:p>
        <a:p>
          <a:pPr lvl="0" algn="ctr" defTabSz="466725">
            <a:lnSpc>
              <a:spcPct val="90000"/>
            </a:lnSpc>
            <a:spcBef>
              <a:spcPct val="0"/>
            </a:spcBef>
            <a:spcAft>
              <a:spcPct val="35000"/>
            </a:spcAft>
          </a:pPr>
          <a:r>
            <a:rPr lang="en-US" sz="1050" b="1" kern="1200" dirty="0" smtClean="0">
              <a:solidFill>
                <a:schemeClr val="bg1"/>
              </a:solidFill>
            </a:rPr>
            <a:t>Reservoirs </a:t>
          </a:r>
          <a:endParaRPr lang="en-US" sz="1050" b="1" kern="1200" dirty="0">
            <a:solidFill>
              <a:schemeClr val="bg1"/>
            </a:solidFill>
          </a:endParaRPr>
        </a:p>
      </dsp:txBody>
      <dsp:txXfrm>
        <a:off x="815107" y="1925469"/>
        <a:ext cx="1411539" cy="214049"/>
      </dsp:txXfrm>
    </dsp:sp>
    <dsp:sp modelId="{D5A93844-0C45-40ED-8570-0188F0114A20}">
      <dsp:nvSpPr>
        <dsp:cNvPr id="0" name=""/>
        <dsp:cNvSpPr/>
      </dsp:nvSpPr>
      <dsp:spPr>
        <a:xfrm>
          <a:off x="2896933" y="1468505"/>
          <a:ext cx="1070247" cy="1070247"/>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7243DF-21EE-4612-AB39-49B1336D1E72}">
      <dsp:nvSpPr>
        <dsp:cNvPr id="0" name=""/>
        <dsp:cNvSpPr/>
      </dsp:nvSpPr>
      <dsp:spPr>
        <a:xfrm rot="16200000">
          <a:off x="2254784" y="1819236"/>
          <a:ext cx="1070247" cy="214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b" anchorCtr="0">
          <a:noAutofit/>
        </a:bodyPr>
        <a:lstStyle/>
        <a:p>
          <a:pPr lvl="0" algn="l" defTabSz="466725">
            <a:lnSpc>
              <a:spcPct val="90000"/>
            </a:lnSpc>
            <a:spcBef>
              <a:spcPct val="0"/>
            </a:spcBef>
            <a:spcAft>
              <a:spcPct val="35000"/>
            </a:spcAft>
          </a:pPr>
          <a:r>
            <a:rPr lang="en-US" sz="1050" b="1" kern="1200" dirty="0" smtClean="0">
              <a:solidFill>
                <a:schemeClr val="bg1"/>
              </a:solidFill>
            </a:rPr>
            <a:t>Hydropower</a:t>
          </a:r>
          <a:endParaRPr lang="en-US" sz="1050" b="1" kern="1200" dirty="0">
            <a:solidFill>
              <a:schemeClr val="bg1"/>
            </a:solidFill>
          </a:endParaRPr>
        </a:p>
      </dsp:txBody>
      <dsp:txXfrm>
        <a:off x="2254784" y="1819236"/>
        <a:ext cx="1070247" cy="214049"/>
      </dsp:txXfrm>
    </dsp:sp>
    <dsp:sp modelId="{0F1F7CC6-B647-4FDE-9A61-E5497ADB8D74}">
      <dsp:nvSpPr>
        <dsp:cNvPr id="0" name=""/>
        <dsp:cNvSpPr/>
      </dsp:nvSpPr>
      <dsp:spPr>
        <a:xfrm>
          <a:off x="2896933" y="76043"/>
          <a:ext cx="1070247" cy="1070247"/>
        </a:xfrm>
        <a:prstGeom prst="rect">
          <a:avLst/>
        </a:prstGeom>
        <a:blipFill rotWithShape="1">
          <a:blip xmlns:r="http://schemas.openxmlformats.org/officeDocument/2006/relationships" r:embed="rId5"/>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3AC183-52E7-45DC-89CA-190D8C0DE0B5}">
      <dsp:nvSpPr>
        <dsp:cNvPr id="0" name=""/>
        <dsp:cNvSpPr/>
      </dsp:nvSpPr>
      <dsp:spPr>
        <a:xfrm rot="16200000">
          <a:off x="2254784" y="433217"/>
          <a:ext cx="1070247" cy="214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b" anchorCtr="0">
          <a:noAutofit/>
        </a:bodyPr>
        <a:lstStyle/>
        <a:p>
          <a:pPr lvl="0" algn="l" defTabSz="466725">
            <a:lnSpc>
              <a:spcPct val="90000"/>
            </a:lnSpc>
            <a:spcBef>
              <a:spcPct val="0"/>
            </a:spcBef>
            <a:spcAft>
              <a:spcPct val="35000"/>
            </a:spcAft>
          </a:pPr>
          <a:r>
            <a:rPr lang="en-US" sz="1050" b="1" kern="1200" dirty="0" smtClean="0">
              <a:solidFill>
                <a:schemeClr val="bg1"/>
              </a:solidFill>
            </a:rPr>
            <a:t>Military</a:t>
          </a:r>
          <a:endParaRPr lang="en-US" sz="1050" b="1" kern="1200" dirty="0">
            <a:solidFill>
              <a:schemeClr val="bg1"/>
            </a:solidFill>
          </a:endParaRPr>
        </a:p>
      </dsp:txBody>
      <dsp:txXfrm>
        <a:off x="2254784" y="433217"/>
        <a:ext cx="1070247" cy="2140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325E5F4C-B81F-4639-8F9B-758E1C3BD02A}" type="datetimeFigureOut">
              <a:rPr lang="en-US"/>
              <a:pPr>
                <a:defRPr/>
              </a:pPr>
              <a:t>2/7/2018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0194D495-331C-40A7-9360-5B5D256F00D3}" type="slidenum">
              <a:rPr lang="en-US"/>
              <a:pPr>
                <a:defRPr/>
              </a:pPr>
              <a:t>‹#›</a:t>
            </a:fld>
            <a:endParaRPr lang="en-US"/>
          </a:p>
        </p:txBody>
      </p:sp>
    </p:spTree>
    <p:extLst>
      <p:ext uri="{BB962C8B-B14F-4D97-AF65-F5344CB8AC3E}">
        <p14:creationId xmlns:p14="http://schemas.microsoft.com/office/powerpoint/2010/main" val="23532055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48BB2D1E-BEF0-45A7-ADEF-F98DE9384169}" type="datetimeFigureOut">
              <a:rPr lang="en-US"/>
              <a:pPr>
                <a:defRPr/>
              </a:pPr>
              <a:t>2/7/2018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88A26A1B-60B0-4008-A268-E442DD359B5F}" type="slidenum">
              <a:rPr lang="en-US"/>
              <a:pPr>
                <a:defRPr/>
              </a:pPr>
              <a:t>‹#›</a:t>
            </a:fld>
            <a:endParaRPr lang="en-US"/>
          </a:p>
        </p:txBody>
      </p:sp>
    </p:spTree>
    <p:extLst>
      <p:ext uri="{BB962C8B-B14F-4D97-AF65-F5344CB8AC3E}">
        <p14:creationId xmlns:p14="http://schemas.microsoft.com/office/powerpoint/2010/main" val="346395671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1</a:t>
            </a:fld>
            <a:endParaRPr lang="en-US"/>
          </a:p>
        </p:txBody>
      </p:sp>
    </p:spTree>
    <p:extLst>
      <p:ext uri="{BB962C8B-B14F-4D97-AF65-F5344CB8AC3E}">
        <p14:creationId xmlns:p14="http://schemas.microsoft.com/office/powerpoint/2010/main" val="2206203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10</a:t>
            </a:fld>
            <a:endParaRPr lang="en-US"/>
          </a:p>
        </p:txBody>
      </p:sp>
    </p:spTree>
    <p:extLst>
      <p:ext uri="{BB962C8B-B14F-4D97-AF65-F5344CB8AC3E}">
        <p14:creationId xmlns:p14="http://schemas.microsoft.com/office/powerpoint/2010/main" val="1299378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11</a:t>
            </a:fld>
            <a:endParaRPr lang="en-US"/>
          </a:p>
        </p:txBody>
      </p:sp>
    </p:spTree>
    <p:extLst>
      <p:ext uri="{BB962C8B-B14F-4D97-AF65-F5344CB8AC3E}">
        <p14:creationId xmlns:p14="http://schemas.microsoft.com/office/powerpoint/2010/main" val="2447121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12</a:t>
            </a:fld>
            <a:endParaRPr lang="en-US"/>
          </a:p>
        </p:txBody>
      </p:sp>
    </p:spTree>
    <p:extLst>
      <p:ext uri="{BB962C8B-B14F-4D97-AF65-F5344CB8AC3E}">
        <p14:creationId xmlns:p14="http://schemas.microsoft.com/office/powerpoint/2010/main" val="3626563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13</a:t>
            </a:fld>
            <a:endParaRPr lang="en-US"/>
          </a:p>
        </p:txBody>
      </p:sp>
    </p:spTree>
    <p:extLst>
      <p:ext uri="{BB962C8B-B14F-4D97-AF65-F5344CB8AC3E}">
        <p14:creationId xmlns:p14="http://schemas.microsoft.com/office/powerpoint/2010/main" val="22293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Mechanical Control System Integrator facilitates preemptive “Forensics”; i.e. works out the “bugs” in a test scenario through early simulation.  Real-time data analysis is also done at the end of the process for problem pattern identification.</a:t>
            </a:r>
            <a:endParaRPr lang="en-US" dirty="0"/>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14</a:t>
            </a:fld>
            <a:endParaRPr lang="en-US"/>
          </a:p>
        </p:txBody>
      </p:sp>
    </p:spTree>
    <p:extLst>
      <p:ext uri="{BB962C8B-B14F-4D97-AF65-F5344CB8AC3E}">
        <p14:creationId xmlns:p14="http://schemas.microsoft.com/office/powerpoint/2010/main" val="97321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Matt to point out that better quality control &amp; increased compatibility between internal equipment controls and the building automation system (BAS) through use of factory mounted controls.</a:t>
            </a:r>
          </a:p>
          <a:p>
            <a:endParaRPr lang="en-US" dirty="0"/>
          </a:p>
          <a:p>
            <a:r>
              <a:rPr lang="en-US" dirty="0" smtClean="0"/>
              <a:t>Also, compare/contrast differences between the traditional </a:t>
            </a:r>
            <a:r>
              <a:rPr lang="en-US" dirty="0" err="1" smtClean="0"/>
              <a:t>Cx</a:t>
            </a:r>
            <a:r>
              <a:rPr lang="en-US" dirty="0" smtClean="0"/>
              <a:t> process and the modified process with inclusion of a Mechanical Control System Integrator.</a:t>
            </a:r>
            <a:endParaRPr lang="en-US" dirty="0"/>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15</a:t>
            </a:fld>
            <a:endParaRPr lang="en-US"/>
          </a:p>
        </p:txBody>
      </p:sp>
    </p:spTree>
    <p:extLst>
      <p:ext uri="{BB962C8B-B14F-4D97-AF65-F5344CB8AC3E}">
        <p14:creationId xmlns:p14="http://schemas.microsoft.com/office/powerpoint/2010/main" val="3962498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old process model via use of Brick &amp; Mortar Comparison – use as a transition to following slides; pointing out the various techniques used to “point up or fill the cracks”.</a:t>
            </a:r>
            <a:endParaRPr lang="en-US" dirty="0"/>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16</a:t>
            </a:fld>
            <a:endParaRPr lang="en-US"/>
          </a:p>
        </p:txBody>
      </p:sp>
    </p:spTree>
    <p:extLst>
      <p:ext uri="{BB962C8B-B14F-4D97-AF65-F5344CB8AC3E}">
        <p14:creationId xmlns:p14="http://schemas.microsoft.com/office/powerpoint/2010/main" val="1945954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17</a:t>
            </a:fld>
            <a:endParaRPr lang="en-US"/>
          </a:p>
        </p:txBody>
      </p:sp>
    </p:spTree>
    <p:extLst>
      <p:ext uri="{BB962C8B-B14F-4D97-AF65-F5344CB8AC3E}">
        <p14:creationId xmlns:p14="http://schemas.microsoft.com/office/powerpoint/2010/main" val="1443639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anose="020B0600070205080204" pitchFamily="34" charset="-128"/>
              </a:rPr>
              <a:t>EA – entering air           DB – Temp w/o moisture	WB – Temp w/moisture</a:t>
            </a:r>
          </a:p>
          <a:p>
            <a:r>
              <a:rPr lang="en-US" altLang="en-US" smtClean="0">
                <a:ea typeface="ＭＳ Ｐゴシック" panose="020B0600070205080204" pitchFamily="34" charset="-128"/>
              </a:rPr>
              <a:t>Design Degree Day Requirements – come from local design guides (based upon actual weather data or UFC 3-410-01).  Design Guide conditions for Fort Sill cooling are 99 degrees DB and 76 degrees WB and reflect a 1% coincident/occurrence of the humidity ratio (HR) being exceeded.</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Noted Chart Inconsistencies:</a:t>
            </a:r>
          </a:p>
          <a:p>
            <a:pPr>
              <a:buFontTx/>
              <a:buChar char="•"/>
            </a:pPr>
            <a:r>
              <a:rPr lang="en-US" altLang="en-US" smtClean="0">
                <a:ea typeface="ＭＳ Ｐゴシック" panose="020B0600070205080204" pitchFamily="34" charset="-128"/>
              </a:rPr>
              <a:t> 52 degree coil discharge temperature is above the required 48 degree DP</a:t>
            </a:r>
          </a:p>
          <a:p>
            <a:pPr>
              <a:buFontTx/>
              <a:buChar char="•"/>
            </a:pPr>
            <a:r>
              <a:rPr lang="en-US" altLang="en-US" smtClean="0">
                <a:ea typeface="ＭＳ Ｐゴシック" panose="020B0600070205080204" pitchFamily="34" charset="-128"/>
              </a:rPr>
              <a:t> Between 50-55 degree DB temperature bands, there is no operating mode defined (i.e. no control to trigger required heating).  The last control condition encountered would likely drive operation through this temperature range and the trigger point to drive control upon exiting the range is unclear.</a:t>
            </a:r>
          </a:p>
          <a:p>
            <a:pPr>
              <a:buFontTx/>
              <a:buChar char="•"/>
            </a:pPr>
            <a:r>
              <a:rPr lang="en-US" altLang="en-US" smtClean="0">
                <a:ea typeface="ＭＳ Ｐゴシック" panose="020B0600070205080204" pitchFamily="34" charset="-128"/>
              </a:rPr>
              <a:t> Heating and cooling setpoints are errant.  Per the planned sequence, cooling occurs down to 68 degrees and heating occurs up to 75 degrees; however, recent energy criteria would likely dictate the opposite (i.e. cooling down to 75 degrees and heating up to 68 degrees).</a:t>
            </a:r>
          </a:p>
          <a:p>
            <a:pPr>
              <a:buFontTx/>
              <a:buChar char="•"/>
            </a:pPr>
            <a:r>
              <a:rPr lang="en-US" altLang="en-US" smtClean="0">
                <a:ea typeface="ＭＳ Ｐゴシック" panose="020B0600070205080204" pitchFamily="34" charset="-128"/>
              </a:rPr>
              <a:t>2</a:t>
            </a:r>
            <a:r>
              <a:rPr lang="en-US" altLang="en-US" baseline="30000" smtClean="0">
                <a:ea typeface="ＭＳ Ｐゴシック" panose="020B0600070205080204" pitchFamily="34" charset="-128"/>
              </a:rPr>
              <a:t>nd</a:t>
            </a:r>
            <a:r>
              <a:rPr lang="en-US" altLang="en-US" smtClean="0">
                <a:ea typeface="ＭＳ Ｐゴシック" panose="020B0600070205080204" pitchFamily="34" charset="-128"/>
              </a:rPr>
              <a:t> Stage cooling is basically locked out for dehumidification in almost all conditions below those for a design day.  This is due to original control being driven based on OA enthalpy rather than temperature coming off the enthalpy wheel (fewer variables mean more accuracy, predictability &amp; repeatability).</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0D124D-3831-43B4-8090-E464BD1DFB8F}" type="slidenum">
              <a:rPr lang="en-US" altLang="en-US" sz="1200" smtClean="0"/>
              <a:pPr/>
              <a:t>18</a:t>
            </a:fld>
            <a:endParaRPr lang="en-US" altLang="en-US" sz="1200" smtClean="0"/>
          </a:p>
        </p:txBody>
      </p:sp>
    </p:spTree>
    <p:extLst>
      <p:ext uri="{BB962C8B-B14F-4D97-AF65-F5344CB8AC3E}">
        <p14:creationId xmlns:p14="http://schemas.microsoft.com/office/powerpoint/2010/main" val="424025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anose="020B0600070205080204" pitchFamily="34" charset="-128"/>
              </a:rPr>
              <a:t>Note a clearly defined mode of operation with no “dead” zones over the entire spectrum of operation.</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D4907E-018D-4435-87DB-3028B0CB99F7}" type="slidenum">
              <a:rPr lang="en-US" altLang="en-US" sz="1200" smtClean="0"/>
              <a:pPr/>
              <a:t>19</a:t>
            </a:fld>
            <a:endParaRPr lang="en-US" altLang="en-US" sz="1200" smtClean="0"/>
          </a:p>
        </p:txBody>
      </p:sp>
    </p:spTree>
    <p:extLst>
      <p:ext uri="{BB962C8B-B14F-4D97-AF65-F5344CB8AC3E}">
        <p14:creationId xmlns:p14="http://schemas.microsoft.com/office/powerpoint/2010/main" val="13037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29 Feb 16 – Paul Panter &amp; Rick West collaborate/benchmark w/input from Douglas </a:t>
            </a:r>
            <a:r>
              <a:rPr lang="en-US" dirty="0" err="1" smtClean="0"/>
              <a:t>Hartwig</a:t>
            </a:r>
            <a:r>
              <a:rPr lang="en-US" dirty="0" smtClean="0"/>
              <a:t> (Crafton </a:t>
            </a:r>
            <a:r>
              <a:rPr lang="en-US" dirty="0" err="1" smtClean="0"/>
              <a:t>Tull</a:t>
            </a:r>
            <a:r>
              <a:rPr lang="en-US" dirty="0" smtClean="0"/>
              <a:t>) &amp; Bob Streets (</a:t>
            </a:r>
            <a:r>
              <a:rPr lang="en-US" dirty="0" err="1" smtClean="0"/>
              <a:t>Benham</a:t>
            </a:r>
            <a:r>
              <a:rPr lang="en-US" dirty="0" smtClean="0"/>
              <a:t>/</a:t>
            </a:r>
            <a:r>
              <a:rPr lang="en-US" dirty="0" err="1" smtClean="0"/>
              <a:t>Leidos</a:t>
            </a:r>
            <a:r>
              <a:rPr lang="en-US" dirty="0" smtClean="0"/>
              <a:t>)</a:t>
            </a:r>
          </a:p>
          <a:p>
            <a:endParaRPr lang="en-US" dirty="0"/>
          </a:p>
          <a:p>
            <a:r>
              <a:rPr lang="en-US" dirty="0" smtClean="0"/>
              <a:t>Eric Slater – played a key role in refining/finalizing new Integrator requirements</a:t>
            </a:r>
          </a:p>
          <a:p>
            <a:endParaRPr lang="en-US" dirty="0"/>
          </a:p>
          <a:p>
            <a:r>
              <a:rPr lang="en-US" dirty="0" smtClean="0"/>
              <a:t>Construction Contractors &amp; A/E Design partners</a:t>
            </a:r>
            <a:endParaRPr lang="en-US" dirty="0"/>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2</a:t>
            </a:fld>
            <a:endParaRPr lang="en-US"/>
          </a:p>
        </p:txBody>
      </p:sp>
    </p:spTree>
    <p:extLst>
      <p:ext uri="{BB962C8B-B14F-4D97-AF65-F5344CB8AC3E}">
        <p14:creationId xmlns:p14="http://schemas.microsoft.com/office/powerpoint/2010/main" val="2508747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 to introduce NEBB criteria/guidance on Peer Review. </a:t>
            </a:r>
            <a:r>
              <a:rPr lang="en-US" dirty="0"/>
              <a:t>Using NEBB definitions, explain differences between </a:t>
            </a:r>
            <a:r>
              <a:rPr lang="en-US" dirty="0" err="1"/>
              <a:t>Cx</a:t>
            </a:r>
            <a:r>
              <a:rPr lang="en-US" dirty="0"/>
              <a:t> Review and an Additional Peer Review</a:t>
            </a:r>
            <a:r>
              <a:rPr lang="en-US" dirty="0" smtClean="0"/>
              <a:t>.</a:t>
            </a:r>
          </a:p>
          <a:p>
            <a:endParaRPr lang="en-US" dirty="0"/>
          </a:p>
          <a:p>
            <a:r>
              <a:rPr lang="en-US" dirty="0" smtClean="0"/>
              <a:t>Process results in competing views until testing proves one way or the other …</a:t>
            </a:r>
          </a:p>
          <a:p>
            <a:endParaRPr lang="en-US" dirty="0"/>
          </a:p>
          <a:p>
            <a:r>
              <a:rPr lang="en-US" dirty="0" smtClean="0"/>
              <a:t>“Scale Tipper” -- Mechanical </a:t>
            </a:r>
            <a:r>
              <a:rPr lang="en-US" dirty="0"/>
              <a:t>Control System Integrator serves as the “Honest Broker/Tie Breaker” when there is an impasse between stakeholders</a:t>
            </a:r>
            <a:r>
              <a:rPr lang="en-US" dirty="0" smtClean="0"/>
              <a:t>.  In other words, tips the scale in defining issue responsibility to drive issue(s) toward resolve.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20</a:t>
            </a:fld>
            <a:endParaRPr lang="en-US"/>
          </a:p>
        </p:txBody>
      </p:sp>
    </p:spTree>
    <p:extLst>
      <p:ext uri="{BB962C8B-B14F-4D97-AF65-F5344CB8AC3E}">
        <p14:creationId xmlns:p14="http://schemas.microsoft.com/office/powerpoint/2010/main" val="3521167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ongoing issue with communication problem between DOAU’s &amp; condensing unit at B-5970 </a:t>
            </a:r>
            <a:r>
              <a:rPr lang="en-US" dirty="0" smtClean="0">
                <a:sym typeface="Wingdings" panose="05000000000000000000" pitchFamily="2" charset="2"/>
              </a:rPr>
              <a:t> position of staging not identified/recognized by algorithm.</a:t>
            </a:r>
          </a:p>
          <a:p>
            <a:r>
              <a:rPr lang="en-US" dirty="0">
                <a:sym typeface="Wingdings" panose="05000000000000000000" pitchFamily="2" charset="2"/>
              </a:rPr>
              <a:t> </a:t>
            </a:r>
            <a:r>
              <a:rPr lang="en-US" dirty="0" smtClean="0">
                <a:sym typeface="Wingdings" panose="05000000000000000000" pitchFamily="2" charset="2"/>
              </a:rPr>
              <a:t>- Compressors dropping out</a:t>
            </a:r>
          </a:p>
          <a:p>
            <a:r>
              <a:rPr lang="en-US" dirty="0">
                <a:sym typeface="Wingdings" panose="05000000000000000000" pitchFamily="2" charset="2"/>
              </a:rPr>
              <a:t> </a:t>
            </a:r>
            <a:r>
              <a:rPr lang="en-US" dirty="0" smtClean="0">
                <a:sym typeface="Wingdings" panose="05000000000000000000" pitchFamily="2" charset="2"/>
              </a:rPr>
              <a:t>- Not controlling to discharge requirements</a:t>
            </a:r>
          </a:p>
          <a:p>
            <a:r>
              <a:rPr lang="en-US" dirty="0">
                <a:sym typeface="Wingdings" panose="05000000000000000000" pitchFamily="2" charset="2"/>
              </a:rPr>
              <a:t> </a:t>
            </a:r>
            <a:r>
              <a:rPr lang="en-US" dirty="0" smtClean="0">
                <a:sym typeface="Wingdings" panose="05000000000000000000" pitchFamily="2" charset="2"/>
              </a:rPr>
              <a:t>- DOAU manufacturer not aware – potentially a systemic manufacturing / industry-wide problem</a:t>
            </a:r>
            <a:endParaRPr lang="en-US" dirty="0"/>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21</a:t>
            </a:fld>
            <a:endParaRPr lang="en-US"/>
          </a:p>
        </p:txBody>
      </p:sp>
    </p:spTree>
    <p:extLst>
      <p:ext uri="{BB962C8B-B14F-4D97-AF65-F5344CB8AC3E}">
        <p14:creationId xmlns:p14="http://schemas.microsoft.com/office/powerpoint/2010/main" val="107638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Mechanical Systems Integrator is the “Bridge” or common denominator.</a:t>
            </a:r>
          </a:p>
          <a:p>
            <a:endParaRPr lang="en-US" dirty="0"/>
          </a:p>
          <a:p>
            <a:r>
              <a:rPr lang="en-US" dirty="0" smtClean="0"/>
              <a:t>The Paradigm Shift – not necessarily attributed to new technique or technology but a redirection of process emphasis to focus on preemptive analysis and early problem identification vs. identification of problems strictly through validation testing.</a:t>
            </a:r>
            <a:endParaRPr lang="en-US" dirty="0"/>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22</a:t>
            </a:fld>
            <a:endParaRPr lang="en-US"/>
          </a:p>
        </p:txBody>
      </p:sp>
    </p:spTree>
    <p:extLst>
      <p:ext uri="{BB962C8B-B14F-4D97-AF65-F5344CB8AC3E}">
        <p14:creationId xmlns:p14="http://schemas.microsoft.com/office/powerpoint/2010/main" val="837431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old process model via use of Brick &amp; Mortar Comparison – use as a transition to following slides; pointing out the various techniques used to “point up or fill the cracks”.</a:t>
            </a:r>
            <a:endParaRPr lang="en-US" dirty="0"/>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23</a:t>
            </a:fld>
            <a:endParaRPr lang="en-US"/>
          </a:p>
        </p:txBody>
      </p:sp>
    </p:spTree>
    <p:extLst>
      <p:ext uri="{BB962C8B-B14F-4D97-AF65-F5344CB8AC3E}">
        <p14:creationId xmlns:p14="http://schemas.microsoft.com/office/powerpoint/2010/main" val="579753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24</a:t>
            </a:fld>
            <a:endParaRPr lang="en-US"/>
          </a:p>
        </p:txBody>
      </p:sp>
    </p:spTree>
    <p:extLst>
      <p:ext uri="{BB962C8B-B14F-4D97-AF65-F5344CB8AC3E}">
        <p14:creationId xmlns:p14="http://schemas.microsoft.com/office/powerpoint/2010/main" val="428211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A11EC9-3140-40F9-BF13-71E179F8733B}" type="slidenum">
              <a:rPr lang="en-US" altLang="en-US" sz="1200" smtClean="0"/>
              <a:pPr/>
              <a:t>25</a:t>
            </a:fld>
            <a:endParaRPr lang="en-US" altLang="en-US" sz="1200" smtClean="0"/>
          </a:p>
        </p:txBody>
      </p:sp>
    </p:spTree>
    <p:extLst>
      <p:ext uri="{BB962C8B-B14F-4D97-AF65-F5344CB8AC3E}">
        <p14:creationId xmlns:p14="http://schemas.microsoft.com/office/powerpoint/2010/main" val="4011818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26</a:t>
            </a:fld>
            <a:endParaRPr lang="en-US"/>
          </a:p>
        </p:txBody>
      </p:sp>
    </p:spTree>
    <p:extLst>
      <p:ext uri="{BB962C8B-B14F-4D97-AF65-F5344CB8AC3E}">
        <p14:creationId xmlns:p14="http://schemas.microsoft.com/office/powerpoint/2010/main" val="387633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AE8701-B54B-4696-94AC-B71F1BDB7BB9}" type="slidenum">
              <a:rPr lang="en-US" altLang="en-US" sz="1200" smtClean="0"/>
              <a:pPr/>
              <a:t>3</a:t>
            </a:fld>
            <a:endParaRPr lang="en-US" altLang="en-US" sz="1200" smtClean="0"/>
          </a:p>
        </p:txBody>
      </p:sp>
    </p:spTree>
    <p:extLst>
      <p:ext uri="{BB962C8B-B14F-4D97-AF65-F5344CB8AC3E}">
        <p14:creationId xmlns:p14="http://schemas.microsoft.com/office/powerpoint/2010/main" val="3582530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D43F02-F46C-4ED9-9720-394EE3856A0D}" type="slidenum">
              <a:rPr lang="en-US" altLang="en-US" sz="1200" smtClean="0"/>
              <a:pPr/>
              <a:t>4</a:t>
            </a:fld>
            <a:endParaRPr lang="en-US" altLang="en-US" sz="1200" smtClean="0"/>
          </a:p>
        </p:txBody>
      </p:sp>
    </p:spTree>
    <p:extLst>
      <p:ext uri="{BB962C8B-B14F-4D97-AF65-F5344CB8AC3E}">
        <p14:creationId xmlns:p14="http://schemas.microsoft.com/office/powerpoint/2010/main" val="2371402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18CD3D-5020-4B41-8A72-FF6D8922C170}" type="slidenum">
              <a:rPr lang="en-US" altLang="en-US" sz="1200" smtClean="0"/>
              <a:pPr/>
              <a:t>5</a:t>
            </a:fld>
            <a:endParaRPr lang="en-US" altLang="en-US" sz="1200" smtClean="0"/>
          </a:p>
        </p:txBody>
      </p:sp>
      <p:sp>
        <p:nvSpPr>
          <p:cNvPr id="9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a:xfrm>
            <a:off x="700088" y="4416425"/>
            <a:ext cx="5610225" cy="4575175"/>
          </a:xfrm>
          <a:ln/>
        </p:spPr>
        <p:txBody>
          <a:bodyPr>
            <a:normAutofit fontScale="92500" lnSpcReduction="10000"/>
          </a:bodyPr>
          <a:lstStyle/>
          <a:p>
            <a:pPr eaLnBrk="1" hangingPunct="1">
              <a:lnSpc>
                <a:spcPct val="80000"/>
              </a:lnSpc>
              <a:defRPr/>
            </a:pPr>
            <a:r>
              <a:rPr lang="en-US" sz="1100" dirty="0" smtClean="0"/>
              <a:t>Slide briefed by Rick West</a:t>
            </a:r>
          </a:p>
          <a:p>
            <a:pPr eaLnBrk="1" hangingPunct="1">
              <a:lnSpc>
                <a:spcPct val="80000"/>
              </a:lnSpc>
              <a:defRPr/>
            </a:pPr>
            <a:endParaRPr lang="en-US" sz="1100" dirty="0" smtClean="0"/>
          </a:p>
          <a:p>
            <a:pPr marL="0" lvl="1" eaLnBrk="1" hangingPunct="1">
              <a:lnSpc>
                <a:spcPct val="80000"/>
              </a:lnSpc>
              <a:defRPr/>
            </a:pPr>
            <a:r>
              <a:rPr lang="en-US" sz="1100" dirty="0" smtClean="0"/>
              <a:t>Arrange a collaborative exchange with all mechanical stakeholders to fully develop the construction logic sequence and durations for Test, Balance &amp; Commissioning (TB&amp;C) activities  -- Place emphasis on identifying the process steps, interrelationships and durations of each activity.</a:t>
            </a:r>
          </a:p>
          <a:p>
            <a:pPr marL="0" lvl="1" eaLnBrk="1" hangingPunct="1">
              <a:lnSpc>
                <a:spcPct val="80000"/>
              </a:lnSpc>
              <a:defRPr/>
            </a:pPr>
            <a:endParaRPr lang="en-US" sz="1100" dirty="0" smtClean="0"/>
          </a:p>
          <a:p>
            <a:pPr marL="0" lvl="1" eaLnBrk="1" hangingPunct="1">
              <a:lnSpc>
                <a:spcPct val="80000"/>
              </a:lnSpc>
              <a:defRPr/>
            </a:pPr>
            <a:r>
              <a:rPr lang="en-US" sz="1100" dirty="0" smtClean="0"/>
              <a:t>Review/verify the proposed sequence of operation and validate system design w/full participation by the Contractor, Designer of Record, </a:t>
            </a:r>
            <a:r>
              <a:rPr lang="en-US" sz="1100" dirty="0" err="1" smtClean="0"/>
              <a:t>Cx</a:t>
            </a:r>
            <a:r>
              <a:rPr lang="en-US" sz="1100" dirty="0" smtClean="0"/>
              <a:t> Authority and Mechanical/Controls subcontractors – essentially a dry run or pre-construction check of the planned control sequence.</a:t>
            </a:r>
          </a:p>
          <a:p>
            <a:pPr marL="0" lvl="1" eaLnBrk="1" hangingPunct="1">
              <a:lnSpc>
                <a:spcPct val="80000"/>
              </a:lnSpc>
              <a:defRPr/>
            </a:pPr>
            <a:endParaRPr lang="en-US" sz="1100" dirty="0" smtClean="0"/>
          </a:p>
          <a:p>
            <a:pPr>
              <a:spcBef>
                <a:spcPts val="0"/>
              </a:spcBef>
              <a:spcAft>
                <a:spcPts val="0"/>
              </a:spcAft>
              <a:buFont typeface="Wingdings" pitchFamily="2" charset="2"/>
              <a:buNone/>
              <a:defRPr/>
            </a:pPr>
            <a:r>
              <a:rPr lang="en-US" sz="1100" dirty="0" smtClean="0"/>
              <a:t>Overlay the </a:t>
            </a:r>
            <a:r>
              <a:rPr lang="en-US" sz="1100" dirty="0" err="1" smtClean="0"/>
              <a:t>psychrometric</a:t>
            </a:r>
            <a:r>
              <a:rPr lang="en-US" sz="1100" dirty="0" smtClean="0"/>
              <a:t> chart with planned operational control modes for a design degree day and check for possible “dead” zones; start by plotting all control sequence trigger points.  Look for inconsistencies in the Sequence of Operation or with the control trigger points; make sure there is a defined control mode over the full operating spectrum and ensure that control functions are driven by conditions with the least number of variables.</a:t>
            </a:r>
          </a:p>
          <a:p>
            <a:pPr>
              <a:spcBef>
                <a:spcPts val="0"/>
              </a:spcBef>
              <a:spcAft>
                <a:spcPts val="0"/>
              </a:spcAft>
              <a:buFont typeface="Wingdings" pitchFamily="2" charset="2"/>
              <a:buNone/>
              <a:defRPr/>
            </a:pPr>
            <a:endParaRPr lang="en-US" sz="1100" dirty="0" smtClean="0"/>
          </a:p>
          <a:p>
            <a:pPr>
              <a:spcBef>
                <a:spcPts val="0"/>
              </a:spcBef>
              <a:spcAft>
                <a:spcPts val="0"/>
              </a:spcAft>
              <a:buFont typeface="Wingdings" pitchFamily="2" charset="2"/>
              <a:buNone/>
              <a:defRPr/>
            </a:pPr>
            <a:r>
              <a:rPr lang="en-US" sz="1100" dirty="0" smtClean="0"/>
              <a:t>Review all leaving coil discharge air temperatures as a qualitative check of system performance/capacity – coil discharge temperatures above the required </a:t>
            </a:r>
            <a:r>
              <a:rPr lang="en-US" sz="1100" dirty="0" err="1" smtClean="0"/>
              <a:t>dewpoint</a:t>
            </a:r>
            <a:r>
              <a:rPr lang="en-US" sz="1100" dirty="0" smtClean="0"/>
              <a:t> conditions is reason for concern and indicative of problem.</a:t>
            </a:r>
          </a:p>
          <a:p>
            <a:pPr>
              <a:spcBef>
                <a:spcPts val="0"/>
              </a:spcBef>
              <a:spcAft>
                <a:spcPts val="0"/>
              </a:spcAft>
              <a:buFont typeface="Wingdings" pitchFamily="2" charset="2"/>
              <a:buNone/>
              <a:defRPr/>
            </a:pPr>
            <a:endParaRPr lang="en-US" sz="1100" dirty="0" smtClean="0"/>
          </a:p>
          <a:p>
            <a:pPr>
              <a:spcBef>
                <a:spcPts val="0"/>
              </a:spcBef>
              <a:spcAft>
                <a:spcPts val="0"/>
              </a:spcAft>
              <a:buFont typeface="Wingdings" pitchFamily="2" charset="2"/>
              <a:buNone/>
              <a:defRPr/>
            </a:pPr>
            <a:r>
              <a:rPr lang="en-US" sz="1100" dirty="0" smtClean="0"/>
              <a:t>Integrate graphical trends of system operation into the controls start-up report; ensure functional performance is smooth over the full band of operation.  Ensure that established performance criteria are met over all conditions and that sequences are tuned to avoid large variants, especially during transition between operational stages.</a:t>
            </a:r>
          </a:p>
          <a:p>
            <a:pPr>
              <a:spcBef>
                <a:spcPts val="0"/>
              </a:spcBef>
              <a:spcAft>
                <a:spcPts val="0"/>
              </a:spcAft>
              <a:buFont typeface="Wingdings" pitchFamily="2" charset="2"/>
              <a:buNone/>
              <a:defRPr/>
            </a:pPr>
            <a:endParaRPr lang="en-US" sz="1100" dirty="0" smtClean="0"/>
          </a:p>
          <a:p>
            <a:pPr>
              <a:spcBef>
                <a:spcPts val="0"/>
              </a:spcBef>
              <a:spcAft>
                <a:spcPts val="0"/>
              </a:spcAft>
              <a:buFont typeface="Wingdings" pitchFamily="2" charset="2"/>
              <a:buNone/>
              <a:defRPr/>
            </a:pPr>
            <a:r>
              <a:rPr lang="en-US" sz="1100" dirty="0" smtClean="0"/>
              <a:t> </a:t>
            </a:r>
          </a:p>
          <a:p>
            <a:pPr marL="0" lvl="1" eaLnBrk="1" hangingPunct="1">
              <a:lnSpc>
                <a:spcPct val="80000"/>
              </a:lnSpc>
              <a:defRPr/>
            </a:pPr>
            <a:endParaRPr lang="en-US" sz="1100" dirty="0" smtClean="0"/>
          </a:p>
          <a:p>
            <a:pPr marL="0" lvl="1" eaLnBrk="1" hangingPunct="1">
              <a:lnSpc>
                <a:spcPct val="80000"/>
              </a:lnSpc>
              <a:defRPr/>
            </a:pPr>
            <a:endParaRPr lang="en-US" sz="1100" dirty="0" smtClean="0"/>
          </a:p>
          <a:p>
            <a:pPr marL="0" lvl="1" eaLnBrk="1" hangingPunct="1">
              <a:lnSpc>
                <a:spcPct val="80000"/>
              </a:lnSpc>
              <a:defRPr/>
            </a:pPr>
            <a:r>
              <a:rPr lang="en-US" sz="1100" dirty="0" smtClean="0"/>
              <a:t> </a:t>
            </a:r>
          </a:p>
          <a:p>
            <a:pPr marL="0" lvl="1" eaLnBrk="1" hangingPunct="1">
              <a:lnSpc>
                <a:spcPct val="80000"/>
              </a:lnSpc>
              <a:defRPr/>
            </a:pPr>
            <a:endParaRPr lang="en-US" sz="1100" dirty="0" smtClean="0"/>
          </a:p>
          <a:p>
            <a:pPr eaLnBrk="1" hangingPunct="1">
              <a:lnSpc>
                <a:spcPct val="80000"/>
              </a:lnSpc>
              <a:defRPr/>
            </a:pPr>
            <a:endParaRPr lang="en-US" sz="1100" dirty="0" smtClean="0"/>
          </a:p>
        </p:txBody>
      </p:sp>
    </p:spTree>
    <p:extLst>
      <p:ext uri="{BB962C8B-B14F-4D97-AF65-F5344CB8AC3E}">
        <p14:creationId xmlns:p14="http://schemas.microsoft.com/office/powerpoint/2010/main" val="1089039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68AAF2-CD7C-4597-A508-ED514B54069F}" type="slidenum">
              <a:rPr lang="en-US" altLang="en-US" sz="1200" smtClean="0"/>
              <a:pPr/>
              <a:t>6</a:t>
            </a:fld>
            <a:endParaRPr lang="en-US" altLang="en-US" sz="1200" smtClean="0"/>
          </a:p>
        </p:txBody>
      </p:sp>
    </p:spTree>
    <p:extLst>
      <p:ext uri="{BB962C8B-B14F-4D97-AF65-F5344CB8AC3E}">
        <p14:creationId xmlns:p14="http://schemas.microsoft.com/office/powerpoint/2010/main" val="3414702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07E22A0-9D32-49A3-B46F-2E8467B6E214}" type="slidenum">
              <a:rPr lang="en-US" altLang="en-US" sz="1200" smtClean="0"/>
              <a:pPr/>
              <a:t>7</a:t>
            </a:fld>
            <a:endParaRPr lang="en-US" altLang="en-US" sz="1200" smtClean="0"/>
          </a:p>
        </p:txBody>
      </p:sp>
    </p:spTree>
    <p:extLst>
      <p:ext uri="{BB962C8B-B14F-4D97-AF65-F5344CB8AC3E}">
        <p14:creationId xmlns:p14="http://schemas.microsoft.com/office/powerpoint/2010/main" val="866924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 point out that using traditional </a:t>
            </a:r>
            <a:r>
              <a:rPr lang="en-US" dirty="0" err="1" smtClean="0"/>
              <a:t>Cx</a:t>
            </a:r>
            <a:r>
              <a:rPr lang="en-US" dirty="0" smtClean="0"/>
              <a:t> processes, identification of issues like this would typically not be identified until very late in the construction; i.e. during the Performance Verification Testing (PVT’s) – explain the consequence/impact.  </a:t>
            </a:r>
            <a:endParaRPr lang="en-US" dirty="0"/>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8</a:t>
            </a:fld>
            <a:endParaRPr lang="en-US"/>
          </a:p>
        </p:txBody>
      </p:sp>
    </p:spTree>
    <p:extLst>
      <p:ext uri="{BB962C8B-B14F-4D97-AF65-F5344CB8AC3E}">
        <p14:creationId xmlns:p14="http://schemas.microsoft.com/office/powerpoint/2010/main" val="725580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A26A1B-60B0-4008-A268-E442DD359B5F}" type="slidenum">
              <a:rPr lang="en-US" smtClean="0"/>
              <a:pPr>
                <a:defRPr/>
              </a:pPr>
              <a:t>9</a:t>
            </a:fld>
            <a:endParaRPr lang="en-US"/>
          </a:p>
        </p:txBody>
      </p:sp>
    </p:spTree>
    <p:extLst>
      <p:ext uri="{BB962C8B-B14F-4D97-AF65-F5344CB8AC3E}">
        <p14:creationId xmlns:p14="http://schemas.microsoft.com/office/powerpoint/2010/main" val="347428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ackground 2">
    <p:spTree>
      <p:nvGrpSpPr>
        <p:cNvPr id="1" name=""/>
        <p:cNvGrpSpPr/>
        <p:nvPr/>
      </p:nvGrpSpPr>
      <p:grpSpPr>
        <a:xfrm>
          <a:off x="0" y="0"/>
          <a:ext cx="0" cy="0"/>
          <a:chOff x="0" y="0"/>
          <a:chExt cx="0" cy="0"/>
        </a:xfrm>
      </p:grpSpPr>
      <p:sp>
        <p:nvSpPr>
          <p:cNvPr id="4" name="TextBox 3"/>
          <p:cNvSpPr txBox="1"/>
          <p:nvPr userDrawn="1"/>
        </p:nvSpPr>
        <p:spPr>
          <a:xfrm>
            <a:off x="295275" y="5802313"/>
            <a:ext cx="4316413" cy="403225"/>
          </a:xfrm>
          <a:prstGeom prst="rect">
            <a:avLst/>
          </a:prstGeom>
          <a:noFill/>
        </p:spPr>
        <p:txBody>
          <a:bodyPr>
            <a:spAutoFit/>
          </a:bodyPr>
          <a:lstStyle/>
          <a:p>
            <a:pPr eaLnBrk="1" hangingPunct="1">
              <a:defRPr/>
            </a:pPr>
            <a:r>
              <a:rPr lang="en-US" altLang="en-US" sz="675" i="1" dirty="0">
                <a:solidFill>
                  <a:srgbClr val="000000"/>
                </a:solidFill>
              </a:rPr>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6" name="Title 1"/>
          <p:cNvSpPr>
            <a:spLocks noGrp="1"/>
          </p:cNvSpPr>
          <p:nvPr>
            <p:ph type="title"/>
          </p:nvPr>
        </p:nvSpPr>
        <p:spPr>
          <a:xfrm>
            <a:off x="514611" y="669144"/>
            <a:ext cx="4528729" cy="1781825"/>
          </a:xfrm>
          <a:prstGeom prst="rect">
            <a:avLst/>
          </a:prstGeom>
        </p:spPr>
        <p:txBody>
          <a:bodyPr/>
          <a:lstStyle/>
          <a:p>
            <a:r>
              <a:rPr lang="en-US" dirty="0" smtClean="0"/>
              <a:t>TITLE SLIDE OPTION 1</a:t>
            </a:r>
            <a:br>
              <a:rPr lang="en-US" dirty="0" smtClean="0"/>
            </a:br>
            <a:r>
              <a:rPr lang="en-US" dirty="0" smtClean="0"/>
              <a:t>PRESENTATION </a:t>
            </a:r>
            <a:r>
              <a:rPr lang="en-US" dirty="0"/>
              <a:t>TITLE HERE</a:t>
            </a:r>
            <a:br>
              <a:rPr lang="en-US" dirty="0"/>
            </a:br>
            <a:r>
              <a:rPr lang="en-US" dirty="0"/>
              <a:t>KEEP LEFT JUSTIFIED</a:t>
            </a:r>
          </a:p>
        </p:txBody>
      </p:sp>
      <p:sp>
        <p:nvSpPr>
          <p:cNvPr id="9" name="Text Placeholder 18"/>
          <p:cNvSpPr>
            <a:spLocks noGrp="1"/>
          </p:cNvSpPr>
          <p:nvPr>
            <p:ph idx="1"/>
          </p:nvPr>
        </p:nvSpPr>
        <p:spPr>
          <a:xfrm>
            <a:off x="474785" y="2965938"/>
            <a:ext cx="3569314" cy="1562100"/>
          </a:xfrm>
          <a:prstGeom prst="rect">
            <a:avLst/>
          </a:prstGeom>
        </p:spPr>
        <p:txBody>
          <a:bodyPr/>
          <a:lstStyle/>
          <a:p>
            <a:pPr lvl="0"/>
            <a:r>
              <a:rPr lang="en-US" noProof="0" dirty="0" smtClean="0"/>
              <a:t>Briefer</a:t>
            </a:r>
          </a:p>
          <a:p>
            <a:pPr lvl="0"/>
            <a:r>
              <a:rPr lang="en-US" noProof="0" dirty="0" smtClean="0"/>
              <a:t>Date</a:t>
            </a:r>
          </a:p>
          <a:p>
            <a:pPr lvl="0"/>
            <a:r>
              <a:rPr lang="en-US" noProof="0" dirty="0" smtClean="0"/>
              <a:t>Location/Event </a:t>
            </a:r>
            <a:endParaRPr lang="en-US" noProof="0" dirty="0"/>
          </a:p>
        </p:txBody>
      </p:sp>
      <p:sp>
        <p:nvSpPr>
          <p:cNvPr id="5" name="Slide Number Placeholder 2"/>
          <p:cNvSpPr>
            <a:spLocks noGrp="1"/>
          </p:cNvSpPr>
          <p:nvPr userDrawn="1">
            <p:ph type="sldNum" sz="quarter" idx="10"/>
          </p:nvPr>
        </p:nvSpPr>
        <p:spPr/>
        <p:txBody>
          <a:bodyPr/>
          <a:lstStyle>
            <a:lvl1pPr eaLnBrk="0" hangingPunct="0">
              <a:defRPr/>
            </a:lvl1pPr>
          </a:lstStyle>
          <a:p>
            <a:pPr>
              <a:defRPr/>
            </a:pPr>
            <a:fld id="{AFA78F2B-DC1A-4A57-8D41-9A23ED47D42D}" type="slidenum">
              <a:rPr lang="en-US"/>
              <a:pPr>
                <a:defRPr/>
              </a:pPr>
              <a:t>‹#›</a:t>
            </a:fld>
            <a:endParaRPr lang="en-US" dirty="0"/>
          </a:p>
        </p:txBody>
      </p:sp>
      <p:sp>
        <p:nvSpPr>
          <p:cNvPr id="7" name="Footer Placeholder 3"/>
          <p:cNvSpPr>
            <a:spLocks noGrp="1"/>
          </p:cNvSpPr>
          <p:nvPr userDrawn="1">
            <p:ph type="ftr" sz="quarter" idx="11"/>
          </p:nvPr>
        </p:nvSpPr>
        <p:spPr/>
        <p:txBody>
          <a:bodyPr/>
          <a:lstStyle>
            <a:lvl1pPr eaLnBrk="0" hangingPunct="0">
              <a:defRPr/>
            </a:lvl1pPr>
          </a:lstStyle>
          <a:p>
            <a:pPr>
              <a:defRPr/>
            </a:pPr>
            <a:r>
              <a:rPr lang="en-US"/>
              <a:t>File Name</a:t>
            </a:r>
            <a:endParaRPr lang="en-US" dirty="0"/>
          </a:p>
        </p:txBody>
      </p:sp>
    </p:spTree>
    <p:extLst>
      <p:ext uri="{BB962C8B-B14F-4D97-AF65-F5344CB8AC3E}">
        <p14:creationId xmlns:p14="http://schemas.microsoft.com/office/powerpoint/2010/main" val="1395414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86381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776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0135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5374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30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6471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8688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330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9371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Background 2">
    <p:spTree>
      <p:nvGrpSpPr>
        <p:cNvPr id="1" name=""/>
        <p:cNvGrpSpPr/>
        <p:nvPr/>
      </p:nvGrpSpPr>
      <p:grpSpPr>
        <a:xfrm>
          <a:off x="0" y="0"/>
          <a:ext cx="0" cy="0"/>
          <a:chOff x="0" y="0"/>
          <a:chExt cx="0" cy="0"/>
        </a:xfrm>
      </p:grpSpPr>
      <p:sp>
        <p:nvSpPr>
          <p:cNvPr id="4" name="TextBox 3"/>
          <p:cNvSpPr txBox="1"/>
          <p:nvPr userDrawn="1"/>
        </p:nvSpPr>
        <p:spPr>
          <a:xfrm>
            <a:off x="295275" y="5802313"/>
            <a:ext cx="4316413" cy="403225"/>
          </a:xfrm>
          <a:prstGeom prst="rect">
            <a:avLst/>
          </a:prstGeom>
          <a:noFill/>
        </p:spPr>
        <p:txBody>
          <a:bodyPr>
            <a:spAutoFit/>
          </a:bodyPr>
          <a:lstStyle/>
          <a:p>
            <a:pPr eaLnBrk="1" hangingPunct="1">
              <a:defRPr/>
            </a:pPr>
            <a:r>
              <a:rPr lang="en-US" altLang="en-US" sz="675" i="1" dirty="0">
                <a:solidFill>
                  <a:srgbClr val="000000"/>
                </a:solidFill>
              </a:rPr>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6" name="Title 1"/>
          <p:cNvSpPr>
            <a:spLocks noGrp="1"/>
          </p:cNvSpPr>
          <p:nvPr>
            <p:ph type="title"/>
          </p:nvPr>
        </p:nvSpPr>
        <p:spPr>
          <a:xfrm>
            <a:off x="514611" y="669144"/>
            <a:ext cx="4528729" cy="1781825"/>
          </a:xfrm>
          <a:prstGeom prst="rect">
            <a:avLst/>
          </a:prstGeom>
        </p:spPr>
        <p:txBody>
          <a:bodyPr/>
          <a:lstStyle/>
          <a:p>
            <a:r>
              <a:rPr lang="en-US" dirty="0" smtClean="0"/>
              <a:t>TITLE SLIDE OPTION 1</a:t>
            </a:r>
            <a:br>
              <a:rPr lang="en-US" dirty="0" smtClean="0"/>
            </a:br>
            <a:r>
              <a:rPr lang="en-US" dirty="0" smtClean="0"/>
              <a:t>PRESENTATION </a:t>
            </a:r>
            <a:r>
              <a:rPr lang="en-US" dirty="0"/>
              <a:t>TITLE HERE</a:t>
            </a:r>
            <a:br>
              <a:rPr lang="en-US" dirty="0"/>
            </a:br>
            <a:r>
              <a:rPr lang="en-US" dirty="0"/>
              <a:t>KEEP LEFT JUSTIFIED</a:t>
            </a:r>
          </a:p>
        </p:txBody>
      </p:sp>
      <p:sp>
        <p:nvSpPr>
          <p:cNvPr id="9" name="Text Placeholder 18"/>
          <p:cNvSpPr>
            <a:spLocks noGrp="1"/>
          </p:cNvSpPr>
          <p:nvPr>
            <p:ph idx="1"/>
          </p:nvPr>
        </p:nvSpPr>
        <p:spPr>
          <a:xfrm>
            <a:off x="474785" y="2965938"/>
            <a:ext cx="3569314" cy="1562100"/>
          </a:xfrm>
          <a:prstGeom prst="rect">
            <a:avLst/>
          </a:prstGeom>
        </p:spPr>
        <p:txBody>
          <a:bodyPr/>
          <a:lstStyle/>
          <a:p>
            <a:pPr lvl="0"/>
            <a:r>
              <a:rPr lang="en-US" noProof="0" dirty="0" smtClean="0"/>
              <a:t>Briefer</a:t>
            </a:r>
          </a:p>
          <a:p>
            <a:pPr lvl="0"/>
            <a:r>
              <a:rPr lang="en-US" noProof="0" dirty="0" smtClean="0"/>
              <a:t>Date</a:t>
            </a:r>
          </a:p>
          <a:p>
            <a:pPr lvl="0"/>
            <a:r>
              <a:rPr lang="en-US" noProof="0" dirty="0" smtClean="0"/>
              <a:t>Location/Event </a:t>
            </a:r>
            <a:endParaRPr lang="en-US" noProof="0" dirty="0"/>
          </a:p>
        </p:txBody>
      </p:sp>
      <p:sp>
        <p:nvSpPr>
          <p:cNvPr id="5" name="Slide Number Placeholder 2"/>
          <p:cNvSpPr>
            <a:spLocks noGrp="1"/>
          </p:cNvSpPr>
          <p:nvPr userDrawn="1">
            <p:ph type="sldNum" sz="quarter" idx="10"/>
          </p:nvPr>
        </p:nvSpPr>
        <p:spPr/>
        <p:txBody>
          <a:bodyPr/>
          <a:lstStyle>
            <a:lvl1pPr eaLnBrk="0" hangingPunct="0">
              <a:defRPr/>
            </a:lvl1pPr>
          </a:lstStyle>
          <a:p>
            <a:pPr>
              <a:defRPr/>
            </a:pPr>
            <a:fld id="{AFA78F2B-DC1A-4A57-8D41-9A23ED47D42D}" type="slidenum">
              <a:rPr lang="en-US"/>
              <a:pPr>
                <a:defRPr/>
              </a:pPr>
              <a:t>‹#›</a:t>
            </a:fld>
            <a:endParaRPr lang="en-US" dirty="0"/>
          </a:p>
        </p:txBody>
      </p:sp>
      <p:sp>
        <p:nvSpPr>
          <p:cNvPr id="7" name="Footer Placeholder 3"/>
          <p:cNvSpPr>
            <a:spLocks noGrp="1"/>
          </p:cNvSpPr>
          <p:nvPr userDrawn="1">
            <p:ph type="ftr" sz="quarter" idx="11"/>
          </p:nvPr>
        </p:nvSpPr>
        <p:spPr/>
        <p:txBody>
          <a:bodyPr/>
          <a:lstStyle>
            <a:lvl1pPr eaLnBrk="0" hangingPunct="0">
              <a:defRPr/>
            </a:lvl1pPr>
          </a:lstStyle>
          <a:p>
            <a:pPr>
              <a:defRPr/>
            </a:pPr>
            <a:r>
              <a:rPr lang="en-US"/>
              <a:t>File Name</a:t>
            </a:r>
            <a:endParaRPr lang="en-US" dirty="0"/>
          </a:p>
        </p:txBody>
      </p:sp>
    </p:spTree>
    <p:extLst>
      <p:ext uri="{BB962C8B-B14F-4D97-AF65-F5344CB8AC3E}">
        <p14:creationId xmlns:p14="http://schemas.microsoft.com/office/powerpoint/2010/main" val="85816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pPr>
              <a:defRPr/>
            </a:pPr>
            <a:fld id="{7BFC21DA-C576-4BD3-908E-038C6DA4762F}" type="slidenum">
              <a:rPr lang="en-US"/>
              <a:pPr>
                <a:defRPr/>
              </a:pPr>
              <a:t>‹#›</a:t>
            </a:fld>
            <a:endParaRPr lang="en-US" dirty="0"/>
          </a:p>
        </p:txBody>
      </p:sp>
    </p:spTree>
    <p:extLst>
      <p:ext uri="{BB962C8B-B14F-4D97-AF65-F5344CB8AC3E}">
        <p14:creationId xmlns:p14="http://schemas.microsoft.com/office/powerpoint/2010/main" val="206991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pPr>
              <a:defRPr/>
            </a:pPr>
            <a:fld id="{9AB226B8-1AE0-45D0-8BE7-0AE9145E13A6}" type="slidenum">
              <a:rPr lang="en-US"/>
              <a:pPr>
                <a:defRPr/>
              </a:pPr>
              <a:t>‹#›</a:t>
            </a:fld>
            <a:endParaRPr lang="en-US" dirty="0"/>
          </a:p>
        </p:txBody>
      </p:sp>
    </p:spTree>
    <p:extLst>
      <p:ext uri="{BB962C8B-B14F-4D97-AF65-F5344CB8AC3E}">
        <p14:creationId xmlns:p14="http://schemas.microsoft.com/office/powerpoint/2010/main" val="357750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C4929B64-5FD8-4D94-9662-20659FFFEFC1}" type="slidenum">
              <a:rPr lang="en-US"/>
              <a:pPr>
                <a:defRPr/>
              </a:pPr>
              <a:t>‹#›</a:t>
            </a:fld>
            <a:endParaRPr lang="en-US"/>
          </a:p>
        </p:txBody>
      </p:sp>
    </p:spTree>
    <p:extLst>
      <p:ext uri="{BB962C8B-B14F-4D97-AF65-F5344CB8AC3E}">
        <p14:creationId xmlns:p14="http://schemas.microsoft.com/office/powerpoint/2010/main" val="286501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a:extLst>
              <a:ext uri="{FF2B5EF4-FFF2-40B4-BE49-F238E27FC236}">
                <a16:creationId xmlns:a16="http://schemas.microsoft.com/office/drawing/2014/main" xmlns="" id="{F8E4B69B-CEB2-4E06-A896-A6F3AC55DF08}"/>
              </a:ext>
            </a:extLst>
          </p:cNvPr>
          <p:cNvSpPr>
            <a:spLocks noGrp="1"/>
          </p:cNvSpPr>
          <p:nvPr>
            <p:ph type="ftr" sz="quarter" idx="10"/>
          </p:nvPr>
        </p:nvSpPr>
        <p:spPr/>
        <p:txBody>
          <a:bodyPr/>
          <a:lstStyle>
            <a:lvl1pPr>
              <a:defRPr/>
            </a:lvl1pPr>
          </a:lstStyle>
          <a:p>
            <a:pPr>
              <a:defRPr/>
            </a:pPr>
            <a:r>
              <a:rPr lang="en-US"/>
              <a:t>File Name</a:t>
            </a:r>
          </a:p>
        </p:txBody>
      </p:sp>
      <p:sp>
        <p:nvSpPr>
          <p:cNvPr id="5" name="Slide Number Placeholder 5">
            <a:extLst>
              <a:ext uri="{FF2B5EF4-FFF2-40B4-BE49-F238E27FC236}">
                <a16:creationId xmlns:a16="http://schemas.microsoft.com/office/drawing/2014/main" xmlns="" id="{85A220F3-3E1B-4AC4-9415-E395BF638B38}"/>
              </a:ext>
            </a:extLst>
          </p:cNvPr>
          <p:cNvSpPr>
            <a:spLocks noGrp="1"/>
          </p:cNvSpPr>
          <p:nvPr>
            <p:ph type="sldNum" sz="quarter" idx="11"/>
          </p:nvPr>
        </p:nvSpPr>
        <p:spPr/>
        <p:txBody>
          <a:bodyPr/>
          <a:lstStyle>
            <a:lvl1pPr>
              <a:defRPr/>
            </a:lvl1pPr>
          </a:lstStyle>
          <a:p>
            <a:pPr>
              <a:defRPr/>
            </a:pPr>
            <a:fld id="{CFCEE80D-B0CE-411E-9587-483D1FCAB380}" type="slidenum">
              <a:rPr lang="en-US"/>
              <a:pPr>
                <a:defRPr/>
              </a:pPr>
              <a:t>‹#›</a:t>
            </a:fld>
            <a:endParaRPr lang="en-US" dirty="0"/>
          </a:p>
        </p:txBody>
      </p:sp>
    </p:spTree>
    <p:extLst>
      <p:ext uri="{BB962C8B-B14F-4D97-AF65-F5344CB8AC3E}">
        <p14:creationId xmlns:p14="http://schemas.microsoft.com/office/powerpoint/2010/main" val="138571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a:extLst>
              <a:ext uri="{FF2B5EF4-FFF2-40B4-BE49-F238E27FC236}">
                <a16:creationId xmlns:a16="http://schemas.microsoft.com/office/drawing/2014/main" xmlns="" id="{28DDA4E6-B623-4718-B410-180721FB0D34}"/>
              </a:ext>
            </a:extLst>
          </p:cNvPr>
          <p:cNvSpPr>
            <a:spLocks noGrp="1"/>
          </p:cNvSpPr>
          <p:nvPr>
            <p:ph type="ftr" sz="quarter" idx="13"/>
          </p:nvPr>
        </p:nvSpPr>
        <p:spPr/>
        <p:txBody>
          <a:bodyPr/>
          <a:lstStyle>
            <a:lvl1pPr>
              <a:defRPr/>
            </a:lvl1pPr>
          </a:lstStyle>
          <a:p>
            <a:pPr>
              <a:defRPr/>
            </a:pPr>
            <a:r>
              <a:rPr lang="en-US"/>
              <a:t>File Name</a:t>
            </a:r>
          </a:p>
        </p:txBody>
      </p:sp>
      <p:sp>
        <p:nvSpPr>
          <p:cNvPr id="5" name="Slide Number Placeholder 5">
            <a:extLst>
              <a:ext uri="{FF2B5EF4-FFF2-40B4-BE49-F238E27FC236}">
                <a16:creationId xmlns:a16="http://schemas.microsoft.com/office/drawing/2014/main" xmlns="" id="{D381466A-F7EC-4328-AB30-64864641B86B}"/>
              </a:ext>
            </a:extLst>
          </p:cNvPr>
          <p:cNvSpPr>
            <a:spLocks noGrp="1"/>
          </p:cNvSpPr>
          <p:nvPr>
            <p:ph type="sldNum" sz="quarter" idx="14"/>
          </p:nvPr>
        </p:nvSpPr>
        <p:spPr/>
        <p:txBody>
          <a:bodyPr/>
          <a:lstStyle>
            <a:lvl1pPr>
              <a:defRPr/>
            </a:lvl1pPr>
          </a:lstStyle>
          <a:p>
            <a:pPr>
              <a:defRPr/>
            </a:pPr>
            <a:fld id="{B928AA9E-BBD4-4E5A-9222-52DB803298AD}" type="slidenum">
              <a:rPr lang="en-US"/>
              <a:pPr>
                <a:defRPr/>
              </a:pPr>
              <a:t>‹#›</a:t>
            </a:fld>
            <a:endParaRPr lang="en-US" dirty="0"/>
          </a:p>
        </p:txBody>
      </p:sp>
    </p:spTree>
    <p:extLst>
      <p:ext uri="{BB962C8B-B14F-4D97-AF65-F5344CB8AC3E}">
        <p14:creationId xmlns:p14="http://schemas.microsoft.com/office/powerpoint/2010/main" val="197316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xmlns="" id="{F799184D-6D62-4C00-A85B-343FE7FE2B5E}"/>
              </a:ext>
            </a:extLst>
          </p:cNvPr>
          <p:cNvSpPr>
            <a:spLocks noGrp="1" noChangeArrowheads="1"/>
          </p:cNvSpPr>
          <p:nvPr>
            <p:ph type="sldNum" sz="quarter" idx="10"/>
          </p:nvPr>
        </p:nvSpPr>
        <p:spPr/>
        <p:txBody>
          <a:bodyPr/>
          <a:lstStyle>
            <a:lvl1pPr>
              <a:defRPr/>
            </a:lvl1pPr>
          </a:lstStyle>
          <a:p>
            <a:pPr>
              <a:defRPr/>
            </a:pPr>
            <a:fld id="{F5B30E02-D625-41E3-BC8E-948957737239}" type="slidenum">
              <a:rPr lang="en-US"/>
              <a:pPr>
                <a:defRPr/>
              </a:pPr>
              <a:t>‹#›</a:t>
            </a:fld>
            <a:endParaRPr lang="en-US"/>
          </a:p>
        </p:txBody>
      </p:sp>
    </p:spTree>
    <p:extLst>
      <p:ext uri="{BB962C8B-B14F-4D97-AF65-F5344CB8AC3E}">
        <p14:creationId xmlns:p14="http://schemas.microsoft.com/office/powerpoint/2010/main" val="1215644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344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00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diagramLayout" Target="../diagrams/layout1.xml"/><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9.png"/><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jpeg"/><Relationship Id="rId10" Type="http://schemas.openxmlformats.org/officeDocument/2006/relationships/image" Target="../media/image15.png"/><Relationship Id="rId4" Type="http://schemas.openxmlformats.org/officeDocument/2006/relationships/theme" Target="../theme/theme2.xml"/><Relationship Id="rId9" Type="http://schemas.openxmlformats.org/officeDocument/2006/relationships/image" Target="../media/image1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2.jpeg"/><Relationship Id="rId10" Type="http://schemas.openxmlformats.org/officeDocument/2006/relationships/image" Target="../media/image15.png"/><Relationship Id="rId4" Type="http://schemas.openxmlformats.org/officeDocument/2006/relationships/theme" Target="../theme/theme3.xml"/><Relationship Id="rId9"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6.jpeg"/><Relationship Id="rId18" Type="http://schemas.openxmlformats.org/officeDocument/2006/relationships/image" Target="../media/image2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4.xml"/><Relationship Id="rId17" Type="http://schemas.openxmlformats.org/officeDocument/2006/relationships/image" Target="../media/image20.png"/><Relationship Id="rId2" Type="http://schemas.openxmlformats.org/officeDocument/2006/relationships/slideLayout" Target="../slideLayouts/slideLayout9.xml"/><Relationship Id="rId16"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18.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7.jpeg"/></Relationships>
</file>

<file path=ppt/slideMasters/_rels/slideMaster5.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diagramLayout" Target="../diagrams/layout2.xml"/><Relationship Id="rId12" Type="http://schemas.openxmlformats.org/officeDocument/2006/relationships/image" Target="../media/image10.png"/><Relationship Id="rId2" Type="http://schemas.openxmlformats.org/officeDocument/2006/relationships/theme" Target="../theme/theme5.xml"/><Relationship Id="rId1" Type="http://schemas.openxmlformats.org/officeDocument/2006/relationships/slideLayout" Target="../slideLayouts/slideLayout19.xml"/><Relationship Id="rId6" Type="http://schemas.openxmlformats.org/officeDocument/2006/relationships/diagramData" Target="../diagrams/data2.xml"/><Relationship Id="rId11" Type="http://schemas.openxmlformats.org/officeDocument/2006/relationships/image" Target="../media/image9.png"/><Relationship Id="rId5" Type="http://schemas.openxmlformats.org/officeDocument/2006/relationships/image" Target="../media/image3.png"/><Relationship Id="rId10" Type="http://schemas.microsoft.com/office/2007/relationships/diagramDrawing" Target="../diagrams/drawing2.xml"/><Relationship Id="rId4" Type="http://schemas.openxmlformats.org/officeDocument/2006/relationships/image" Target="../media/image2.png"/><Relationship Id="rId9" Type="http://schemas.openxmlformats.org/officeDocument/2006/relationships/diagramColors" Target="../diagrams/colors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6" name="Picture 37"/>
          <p:cNvPicPr>
            <a:picLocks noChangeAspect="1"/>
          </p:cNvPicPr>
          <p:nvPr userDrawn="1"/>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60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ounded Rectangle 26"/>
          <p:cNvSpPr/>
          <p:nvPr userDrawn="1"/>
        </p:nvSpPr>
        <p:spPr>
          <a:xfrm>
            <a:off x="277813" y="428625"/>
            <a:ext cx="8562975" cy="5349875"/>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solidFill>
                <a:srgbClr val="FFFFFF"/>
              </a:solidFill>
            </a:endParaRPr>
          </a:p>
        </p:txBody>
      </p:sp>
      <p:sp>
        <p:nvSpPr>
          <p:cNvPr id="15" name="Slide Number Placeholder 5"/>
          <p:cNvSpPr>
            <a:spLocks noGrp="1"/>
          </p:cNvSpPr>
          <p:nvPr>
            <p:ph type="sldNum" sz="quarter" idx="4"/>
          </p:nvPr>
        </p:nvSpPr>
        <p:spPr>
          <a:xfrm>
            <a:off x="8305800" y="228600"/>
            <a:ext cx="733425" cy="365125"/>
          </a:xfrm>
          <a:prstGeom prst="rect">
            <a:avLst/>
          </a:prstGeom>
        </p:spPr>
        <p:txBody>
          <a:bodyPr/>
          <a:lstStyle>
            <a:lvl1pPr algn="r" eaLnBrk="1" hangingPunct="1">
              <a:defRPr sz="563">
                <a:solidFill>
                  <a:srgbClr val="FFFFFF"/>
                </a:solidFill>
              </a:defRPr>
            </a:lvl1pPr>
          </a:lstStyle>
          <a:p>
            <a:pPr>
              <a:defRPr/>
            </a:pPr>
            <a:fld id="{D887AF43-83CE-4C6B-88F7-459B35FF095B}" type="slidenum">
              <a:rPr lang="en-US"/>
              <a:pPr>
                <a:defRPr/>
              </a:pPr>
              <a:t>‹#›</a:t>
            </a:fld>
            <a:endParaRPr lang="en-US" dirty="0"/>
          </a:p>
        </p:txBody>
      </p:sp>
      <p:sp>
        <p:nvSpPr>
          <p:cNvPr id="20" name="Footer Placeholder 19"/>
          <p:cNvSpPr>
            <a:spLocks noGrp="1"/>
          </p:cNvSpPr>
          <p:nvPr>
            <p:ph type="ftr" sz="quarter" idx="3"/>
          </p:nvPr>
        </p:nvSpPr>
        <p:spPr>
          <a:xfrm>
            <a:off x="123825" y="6356350"/>
            <a:ext cx="3160713" cy="365125"/>
          </a:xfrm>
          <a:prstGeom prst="rect">
            <a:avLst/>
          </a:prstGeom>
        </p:spPr>
        <p:txBody>
          <a:bodyPr vert="horz" lIns="91440" tIns="45720" rIns="91440" bIns="45720" rtlCol="0" anchor="ctr"/>
          <a:lstStyle>
            <a:lvl1pPr algn="l" eaLnBrk="1" hangingPunct="1">
              <a:defRPr sz="563">
                <a:solidFill>
                  <a:srgbClr val="FFFFFF"/>
                </a:solidFill>
              </a:defRPr>
            </a:lvl1pPr>
          </a:lstStyle>
          <a:p>
            <a:pPr>
              <a:defRPr/>
            </a:pPr>
            <a:r>
              <a:rPr lang="en-US"/>
              <a:t>File Name</a:t>
            </a:r>
            <a:endParaRPr lang="en-US" dirty="0"/>
          </a:p>
        </p:txBody>
      </p:sp>
      <p:pic>
        <p:nvPicPr>
          <p:cNvPr id="1030" name="Pictur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18"/>
          <p:cNvSpPr>
            <a:spLocks noGrp="1"/>
          </p:cNvSpPr>
          <p:nvPr>
            <p:ph type="body" idx="1"/>
          </p:nvPr>
        </p:nvSpPr>
        <p:spPr bwMode="auto">
          <a:xfrm>
            <a:off x="474663" y="2965450"/>
            <a:ext cx="6858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Briefer</a:t>
            </a:r>
          </a:p>
          <a:p>
            <a:pPr lvl="0"/>
            <a:r>
              <a:rPr lang="en-US" altLang="en-US" smtClean="0"/>
              <a:t>Date</a:t>
            </a:r>
          </a:p>
          <a:p>
            <a:pPr lvl="0"/>
            <a:r>
              <a:rPr lang="en-US" altLang="en-US" smtClean="0"/>
              <a:t>Location/Event </a:t>
            </a:r>
          </a:p>
        </p:txBody>
      </p:sp>
      <p:graphicFrame>
        <p:nvGraphicFramePr>
          <p:cNvPr id="29" name="Diagram 28"/>
          <p:cNvGraphicFramePr/>
          <p:nvPr userDrawn="1"/>
        </p:nvGraphicFramePr>
        <p:xfrm>
          <a:off x="3843319" y="1162398"/>
          <a:ext cx="3967181" cy="38474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33" name="Picture 17"/>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785100" y="5851525"/>
            <a:ext cx="1108075"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8"/>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791325" y="5902325"/>
            <a:ext cx="10525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897563" y="6000750"/>
            <a:ext cx="6794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53" r:id="rId1"/>
  </p:sldLayoutIdLst>
  <p:timing>
    <p:tnLst>
      <p:par>
        <p:cTn id="1" dur="indefinite" restart="never" nodeType="tmRoot"/>
      </p:par>
    </p:tnLst>
  </p:timing>
  <p:hf hdr="0" dt="0"/>
  <p:txStyles>
    <p:titleStyle>
      <a:lvl1pPr algn="l" defTabSz="514350" rtl="0" eaLnBrk="0" fontAlgn="base" hangingPunct="0">
        <a:spcBef>
          <a:spcPct val="0"/>
        </a:spcBef>
        <a:spcAft>
          <a:spcPct val="0"/>
        </a:spcAft>
        <a:defRPr sz="2000" b="1" kern="1200" cap="all">
          <a:solidFill>
            <a:schemeClr val="bg1"/>
          </a:solidFill>
          <a:latin typeface="Arial" panose="020B0604020202020204" pitchFamily="34" charset="0"/>
          <a:ea typeface="+mj-ea"/>
          <a:cs typeface="Arial" panose="020B0604020202020204" pitchFamily="34" charset="0"/>
        </a:defRPr>
      </a:lvl1pPr>
      <a:lvl2pPr algn="l" defTabSz="514350" rtl="0" eaLnBrk="0" fontAlgn="base" hangingPunct="0">
        <a:spcBef>
          <a:spcPct val="0"/>
        </a:spcBef>
        <a:spcAft>
          <a:spcPct val="0"/>
        </a:spcAft>
        <a:defRPr sz="2000" b="1">
          <a:solidFill>
            <a:schemeClr val="bg1"/>
          </a:solidFill>
          <a:latin typeface="Arial" panose="020B0604020202020204" pitchFamily="34" charset="0"/>
          <a:cs typeface="Arial" panose="020B0604020202020204" pitchFamily="34" charset="0"/>
        </a:defRPr>
      </a:lvl2pPr>
      <a:lvl3pPr algn="l" defTabSz="514350" rtl="0" eaLnBrk="0" fontAlgn="base" hangingPunct="0">
        <a:spcBef>
          <a:spcPct val="0"/>
        </a:spcBef>
        <a:spcAft>
          <a:spcPct val="0"/>
        </a:spcAft>
        <a:defRPr sz="2000" b="1">
          <a:solidFill>
            <a:schemeClr val="bg1"/>
          </a:solidFill>
          <a:latin typeface="Arial" panose="020B0604020202020204" pitchFamily="34" charset="0"/>
          <a:cs typeface="Arial" panose="020B0604020202020204" pitchFamily="34" charset="0"/>
        </a:defRPr>
      </a:lvl3pPr>
      <a:lvl4pPr algn="l" defTabSz="514350" rtl="0" eaLnBrk="0" fontAlgn="base" hangingPunct="0">
        <a:spcBef>
          <a:spcPct val="0"/>
        </a:spcBef>
        <a:spcAft>
          <a:spcPct val="0"/>
        </a:spcAft>
        <a:defRPr sz="2000" b="1">
          <a:solidFill>
            <a:schemeClr val="bg1"/>
          </a:solidFill>
          <a:latin typeface="Arial" panose="020B0604020202020204" pitchFamily="34" charset="0"/>
          <a:cs typeface="Arial" panose="020B0604020202020204" pitchFamily="34" charset="0"/>
        </a:defRPr>
      </a:lvl4pPr>
      <a:lvl5pPr algn="l" defTabSz="514350" rtl="0" eaLnBrk="0" fontAlgn="base" hangingPunct="0">
        <a:spcBef>
          <a:spcPct val="0"/>
        </a:spcBef>
        <a:spcAft>
          <a:spcPct val="0"/>
        </a:spcAft>
        <a:defRPr sz="2000" b="1">
          <a:solidFill>
            <a:schemeClr val="bg1"/>
          </a:solidFill>
          <a:latin typeface="Arial" panose="020B0604020202020204" pitchFamily="34" charset="0"/>
          <a:cs typeface="Arial" panose="020B0604020202020204" pitchFamily="34" charset="0"/>
        </a:defRPr>
      </a:lvl5pPr>
      <a:lvl6pPr marL="457200" algn="l" defTabSz="514350" rtl="0" fontAlgn="base">
        <a:spcBef>
          <a:spcPct val="0"/>
        </a:spcBef>
        <a:spcAft>
          <a:spcPct val="0"/>
        </a:spcAft>
        <a:defRPr sz="2000" b="1">
          <a:solidFill>
            <a:schemeClr val="bg1"/>
          </a:solidFill>
          <a:latin typeface="Arial" panose="020B0604020202020204" pitchFamily="34" charset="0"/>
          <a:cs typeface="Arial" panose="020B0604020202020204" pitchFamily="34" charset="0"/>
        </a:defRPr>
      </a:lvl6pPr>
      <a:lvl7pPr marL="914400" algn="l" defTabSz="514350" rtl="0" fontAlgn="base">
        <a:spcBef>
          <a:spcPct val="0"/>
        </a:spcBef>
        <a:spcAft>
          <a:spcPct val="0"/>
        </a:spcAft>
        <a:defRPr sz="2000" b="1">
          <a:solidFill>
            <a:schemeClr val="bg1"/>
          </a:solidFill>
          <a:latin typeface="Arial" panose="020B0604020202020204" pitchFamily="34" charset="0"/>
          <a:cs typeface="Arial" panose="020B0604020202020204" pitchFamily="34" charset="0"/>
        </a:defRPr>
      </a:lvl7pPr>
      <a:lvl8pPr marL="1371600" algn="l" defTabSz="514350" rtl="0" fontAlgn="base">
        <a:spcBef>
          <a:spcPct val="0"/>
        </a:spcBef>
        <a:spcAft>
          <a:spcPct val="0"/>
        </a:spcAft>
        <a:defRPr sz="2000" b="1">
          <a:solidFill>
            <a:schemeClr val="bg1"/>
          </a:solidFill>
          <a:latin typeface="Arial" panose="020B0604020202020204" pitchFamily="34" charset="0"/>
          <a:cs typeface="Arial" panose="020B0604020202020204" pitchFamily="34" charset="0"/>
        </a:defRPr>
      </a:lvl8pPr>
      <a:lvl9pPr marL="1828800" algn="l" defTabSz="514350" rtl="0" fontAlgn="base">
        <a:spcBef>
          <a:spcPct val="0"/>
        </a:spcBef>
        <a:spcAft>
          <a:spcPct val="0"/>
        </a:spcAft>
        <a:defRPr sz="2000" b="1">
          <a:solidFill>
            <a:schemeClr val="bg1"/>
          </a:solidFill>
          <a:latin typeface="Arial" panose="020B0604020202020204" pitchFamily="34" charset="0"/>
          <a:cs typeface="Arial" panose="020B0604020202020204" pitchFamily="34" charset="0"/>
        </a:defRPr>
      </a:lvl9pPr>
    </p:titleStyle>
    <p:bodyStyle>
      <a:lvl1pPr algn="l" defTabSz="514350" rtl="0" eaLnBrk="0" fontAlgn="base" hangingPunct="0">
        <a:lnSpc>
          <a:spcPct val="90000"/>
        </a:lnSpc>
        <a:spcBef>
          <a:spcPts val="563"/>
        </a:spcBef>
        <a:spcAft>
          <a:spcPct val="0"/>
        </a:spcAft>
        <a:buFont typeface="Arial" panose="020B0604020202020204" pitchFamily="34" charset="0"/>
        <a:defRPr sz="110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2050" name="Picture 27"/>
          <p:cNvPicPr>
            <a:picLocks noChangeAspect="1"/>
          </p:cNvPicPr>
          <p:nvPr userDrawn="1"/>
        </p:nvPicPr>
        <p:blipFill>
          <a:blip r:embed="rId6"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userDrawn="1"/>
        </p:nvSpPr>
        <p:spPr>
          <a:xfrm>
            <a:off x="184150" y="147638"/>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2053" name="Text Placeholder 2"/>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09563"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563">
                <a:solidFill>
                  <a:srgbClr val="83847A">
                    <a:tint val="75000"/>
                  </a:srgbClr>
                </a:solidFill>
                <a:latin typeface="Arial" pitchFamily="34" charset="0"/>
                <a:ea typeface="+mn-ea"/>
                <a:cs typeface="Arial" pitchFamily="34" charset="0"/>
              </a:defRPr>
            </a:lvl1pPr>
          </a:lstStyle>
          <a:p>
            <a:pPr>
              <a:defRPr/>
            </a:pPr>
            <a:r>
              <a:rPr lang="en-US"/>
              <a:t>File Name</a:t>
            </a:r>
          </a:p>
        </p:txBody>
      </p:sp>
      <p:sp>
        <p:nvSpPr>
          <p:cNvPr id="6" name="Slide Number Placeholder 5"/>
          <p:cNvSpPr>
            <a:spLocks noGrp="1"/>
          </p:cNvSpPr>
          <p:nvPr>
            <p:ph type="sldNum" sz="quarter" idx="4"/>
          </p:nvPr>
        </p:nvSpPr>
        <p:spPr>
          <a:xfrm>
            <a:off x="8305800" y="228600"/>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cs typeface="Arial" pitchFamily="34" charset="0"/>
              </a:defRPr>
            </a:lvl1pPr>
          </a:lstStyle>
          <a:p>
            <a:pPr>
              <a:defRPr/>
            </a:pPr>
            <a:fld id="{D2B219EF-DB4D-442A-A9F8-720B13DFECAC}" type="slidenum">
              <a:rPr lang="en-US"/>
              <a:pPr>
                <a:defRPr/>
              </a:pPr>
              <a:t>‹#›</a:t>
            </a:fld>
            <a:endParaRPr lang="en-US" dirty="0"/>
          </a:p>
        </p:txBody>
      </p:sp>
      <p:pic>
        <p:nvPicPr>
          <p:cNvPr id="205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14"/>
          <p:cNvGrpSpPr>
            <a:grpSpLocks/>
          </p:cNvGrpSpPr>
          <p:nvPr userDrawn="1"/>
        </p:nvGrpSpPr>
        <p:grpSpPr bwMode="auto">
          <a:xfrm>
            <a:off x="6980238" y="5672138"/>
            <a:ext cx="1912937" cy="855662"/>
            <a:chOff x="9293309" y="4602480"/>
            <a:chExt cx="2551391" cy="1083709"/>
          </a:xfrm>
        </p:grpSpPr>
        <p:pic>
          <p:nvPicPr>
            <p:cNvPr id="2059" name="Picture 15"/>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8" name="Picture 1"/>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096000" y="5773738"/>
            <a:ext cx="6778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4451" r:id="rId1"/>
    <p:sldLayoutId id="2147484452" r:id="rId2"/>
    <p:sldLayoutId id="2147484454" r:id="rId3"/>
  </p:sldLayoutIdLst>
  <p:timing>
    <p:tnLst>
      <p:par>
        <p:cTn id="1" dur="indefinite" restart="never" nodeType="tmRoot"/>
      </p:par>
    </p:tnLst>
  </p:timing>
  <p:hf hdr="0"/>
  <p:txStyles>
    <p:titleStyle>
      <a:lvl1pPr algn="l" rtl="0" eaLnBrk="0" fontAlgn="base" hangingPunct="0">
        <a:spcBef>
          <a:spcPct val="0"/>
        </a:spcBef>
        <a:spcAft>
          <a:spcPct val="0"/>
        </a:spcAft>
        <a:defRPr sz="1300" b="1" kern="1200" cap="all">
          <a:solidFill>
            <a:srgbClr val="A2A39B"/>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1300" b="1">
          <a:solidFill>
            <a:srgbClr val="A2A39B"/>
          </a:solidFill>
          <a:latin typeface="Arial" charset="0"/>
          <a:ea typeface="ＭＳ Ｐゴシック" charset="0"/>
          <a:cs typeface="Arial" charset="0"/>
        </a:defRPr>
      </a:lvl2pPr>
      <a:lvl3pPr algn="l" rtl="0" eaLnBrk="0" fontAlgn="base" hangingPunct="0">
        <a:spcBef>
          <a:spcPct val="0"/>
        </a:spcBef>
        <a:spcAft>
          <a:spcPct val="0"/>
        </a:spcAft>
        <a:defRPr sz="1300" b="1">
          <a:solidFill>
            <a:srgbClr val="A2A39B"/>
          </a:solidFill>
          <a:latin typeface="Arial" charset="0"/>
          <a:ea typeface="ＭＳ Ｐゴシック" charset="0"/>
          <a:cs typeface="Arial" charset="0"/>
        </a:defRPr>
      </a:lvl3pPr>
      <a:lvl4pPr algn="l" rtl="0" eaLnBrk="0" fontAlgn="base" hangingPunct="0">
        <a:spcBef>
          <a:spcPct val="0"/>
        </a:spcBef>
        <a:spcAft>
          <a:spcPct val="0"/>
        </a:spcAft>
        <a:defRPr sz="1300" b="1">
          <a:solidFill>
            <a:srgbClr val="A2A39B"/>
          </a:solidFill>
          <a:latin typeface="Arial" charset="0"/>
          <a:ea typeface="ＭＳ Ｐゴシック" charset="0"/>
          <a:cs typeface="Arial" charset="0"/>
        </a:defRPr>
      </a:lvl4pPr>
      <a:lvl5pPr algn="l" rtl="0" eaLnBrk="0" fontAlgn="base" hangingPunct="0">
        <a:spcBef>
          <a:spcPct val="0"/>
        </a:spcBef>
        <a:spcAft>
          <a:spcPct val="0"/>
        </a:spcAft>
        <a:defRPr sz="1300" b="1">
          <a:solidFill>
            <a:srgbClr val="A2A39B"/>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eaLnBrk="0" fontAlgn="base" hangingPunct="0">
        <a:spcBef>
          <a:spcPts val="175"/>
        </a:spcBef>
        <a:spcAft>
          <a:spcPct val="0"/>
        </a:spcAft>
        <a:buFont typeface="Arial" panose="020B0604020202020204" pitchFamily="34" charset="0"/>
        <a:defRPr sz="1300" kern="1200">
          <a:solidFill>
            <a:srgbClr val="A2A39B"/>
          </a:solidFill>
          <a:latin typeface="Arial" pitchFamily="34" charset="0"/>
          <a:ea typeface="ＭＳ Ｐゴシック" charset="0"/>
          <a:cs typeface="Arial" pitchFamily="34" charset="0"/>
        </a:defRPr>
      </a:lvl1pPr>
      <a:lvl2pPr marL="288925" indent="-160338" algn="l" rtl="0" eaLnBrk="0" fontAlgn="base" hangingPunct="0">
        <a:spcBef>
          <a:spcPts val="175"/>
        </a:spcBef>
        <a:spcAft>
          <a:spcPct val="0"/>
        </a:spcAft>
        <a:buFont typeface="Arial" panose="020B0604020202020204" pitchFamily="34" charset="0"/>
        <a:buChar char="–"/>
        <a:defRPr sz="1300" kern="1200">
          <a:solidFill>
            <a:srgbClr val="A2A39B"/>
          </a:solidFill>
          <a:latin typeface="Arial" pitchFamily="34" charset="0"/>
          <a:ea typeface="Arial" charset="0"/>
          <a:cs typeface="Arial" pitchFamily="34" charset="0"/>
        </a:defRPr>
      </a:lvl2pPr>
      <a:lvl3pPr marL="514350"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3pPr>
      <a:lvl4pPr marL="771525"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4pPr>
      <a:lvl5pPr marL="1028700"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2050" name="Picture 27">
            <a:extLst>
              <a:ext uri="{FF2B5EF4-FFF2-40B4-BE49-F238E27FC236}">
                <a16:creationId xmlns:a16="http://schemas.microsoft.com/office/drawing/2014/main" xmlns="" id="{9590EBCF-A72D-4641-B2AB-F825E69A925B}"/>
              </a:ext>
            </a:extLst>
          </p:cNvPr>
          <p:cNvPicPr>
            <a:picLocks noChangeAspect="1"/>
          </p:cNvPicPr>
          <p:nvPr userDrawn="1"/>
        </p:nvPicPr>
        <p:blipFill>
          <a:blip r:embed="rId6"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xmlns="" id="{C3F1D705-4529-4EFE-AE40-27C06747C2AE}"/>
              </a:ext>
            </a:extLst>
          </p:cNvPr>
          <p:cNvSpPr/>
          <p:nvPr userDrawn="1"/>
        </p:nvSpPr>
        <p:spPr>
          <a:xfrm>
            <a:off x="184150" y="147638"/>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solidFill>
                <a:srgbClr val="83847A"/>
              </a:solidFill>
            </a:endParaRPr>
          </a:p>
        </p:txBody>
      </p:sp>
      <p:sp>
        <p:nvSpPr>
          <p:cNvPr id="4099" name="Title Placeholder 1">
            <a:extLst>
              <a:ext uri="{FF2B5EF4-FFF2-40B4-BE49-F238E27FC236}">
                <a16:creationId xmlns:a16="http://schemas.microsoft.com/office/drawing/2014/main" xmlns="" id="{3DA88092-DA76-46F7-979D-72DCEDFB6688}"/>
              </a:ext>
            </a:extLst>
          </p:cNvPr>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a:extLst>
              <a:ext uri="{FF2B5EF4-FFF2-40B4-BE49-F238E27FC236}">
                <a16:creationId xmlns:a16="http://schemas.microsoft.com/office/drawing/2014/main" xmlns="" id="{6F8855E8-EC7E-482F-8842-B3E3FC7EB2E2}"/>
              </a:ext>
            </a:extLst>
          </p:cNvPr>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xmlns="" id="{A03CC5C4-5EFE-4A85-B061-177A7F83EEDD}"/>
              </a:ext>
            </a:extLst>
          </p:cNvPr>
          <p:cNvSpPr>
            <a:spLocks noGrp="1"/>
          </p:cNvSpPr>
          <p:nvPr>
            <p:ph type="ftr" sz="quarter" idx="3"/>
          </p:nvPr>
        </p:nvSpPr>
        <p:spPr>
          <a:xfrm>
            <a:off x="309563"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563">
                <a:solidFill>
                  <a:srgbClr val="83847A">
                    <a:tint val="75000"/>
                  </a:srgbClr>
                </a:solidFill>
                <a:latin typeface="Arial" pitchFamily="34" charset="0"/>
                <a:ea typeface="+mn-ea"/>
                <a:cs typeface="Arial" pitchFamily="34" charset="0"/>
              </a:defRPr>
            </a:lvl1pPr>
          </a:lstStyle>
          <a:p>
            <a:pPr>
              <a:defRPr/>
            </a:pPr>
            <a:r>
              <a:rPr lang="en-US"/>
              <a:t>File Name</a:t>
            </a:r>
          </a:p>
        </p:txBody>
      </p:sp>
      <p:sp>
        <p:nvSpPr>
          <p:cNvPr id="6" name="Slide Number Placeholder 5">
            <a:extLst>
              <a:ext uri="{FF2B5EF4-FFF2-40B4-BE49-F238E27FC236}">
                <a16:creationId xmlns:a16="http://schemas.microsoft.com/office/drawing/2014/main" xmlns="" id="{B0424B03-5411-4956-A90D-388D86BAC733}"/>
              </a:ext>
            </a:extLst>
          </p:cNvPr>
          <p:cNvSpPr>
            <a:spLocks noGrp="1"/>
          </p:cNvSpPr>
          <p:nvPr>
            <p:ph type="sldNum" sz="quarter" idx="4"/>
          </p:nvPr>
        </p:nvSpPr>
        <p:spPr>
          <a:xfrm>
            <a:off x="8305800" y="228600"/>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cs typeface="Arial" pitchFamily="34" charset="0"/>
              </a:defRPr>
            </a:lvl1pPr>
          </a:lstStyle>
          <a:p>
            <a:pPr>
              <a:defRPr/>
            </a:pPr>
            <a:fld id="{ACFC32DE-0BEF-4C42-9222-FD7FD7C97191}" type="slidenum">
              <a:rPr lang="en-US"/>
              <a:pPr>
                <a:defRPr/>
              </a:pPr>
              <a:t>‹#›</a:t>
            </a:fld>
            <a:endParaRPr lang="en-US" dirty="0"/>
          </a:p>
        </p:txBody>
      </p:sp>
      <p:pic>
        <p:nvPicPr>
          <p:cNvPr id="2056" name="Picture 6">
            <a:extLst>
              <a:ext uri="{FF2B5EF4-FFF2-40B4-BE49-F238E27FC236}">
                <a16:creationId xmlns:a16="http://schemas.microsoft.com/office/drawing/2014/main" xmlns="" id="{F4FD9AB8-7733-409E-8D74-37430DCF19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14">
            <a:extLst>
              <a:ext uri="{FF2B5EF4-FFF2-40B4-BE49-F238E27FC236}">
                <a16:creationId xmlns:a16="http://schemas.microsoft.com/office/drawing/2014/main" xmlns="" id="{1279EEBD-872E-4484-AD7C-C59EF7A55C24}"/>
              </a:ext>
            </a:extLst>
          </p:cNvPr>
          <p:cNvGrpSpPr>
            <a:grpSpLocks/>
          </p:cNvGrpSpPr>
          <p:nvPr userDrawn="1"/>
        </p:nvGrpSpPr>
        <p:grpSpPr bwMode="auto">
          <a:xfrm>
            <a:off x="6980238" y="5672138"/>
            <a:ext cx="1912937" cy="855662"/>
            <a:chOff x="9293309" y="4602480"/>
            <a:chExt cx="2551391" cy="1083709"/>
          </a:xfrm>
        </p:grpSpPr>
        <p:pic>
          <p:nvPicPr>
            <p:cNvPr id="2059" name="Picture 15">
              <a:extLst>
                <a:ext uri="{FF2B5EF4-FFF2-40B4-BE49-F238E27FC236}">
                  <a16:creationId xmlns:a16="http://schemas.microsoft.com/office/drawing/2014/main" xmlns="" id="{2B18C196-B760-40FA-9667-6B72F2AC077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a:extLst>
                <a:ext uri="{FF2B5EF4-FFF2-40B4-BE49-F238E27FC236}">
                  <a16:creationId xmlns:a16="http://schemas.microsoft.com/office/drawing/2014/main" xmlns="" id="{5FA4B86D-72FD-4212-96B3-E7C9FE18A69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8" name="Picture 1">
            <a:extLst>
              <a:ext uri="{FF2B5EF4-FFF2-40B4-BE49-F238E27FC236}">
                <a16:creationId xmlns:a16="http://schemas.microsoft.com/office/drawing/2014/main" xmlns="" id="{951D97FD-2762-4C99-8D46-B5FA20B3DC3C}"/>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096000" y="5773738"/>
            <a:ext cx="6778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119466"/>
      </p:ext>
    </p:extLst>
  </p:cSld>
  <p:clrMap bg1="dk1" tx1="lt1" bg2="dk2" tx2="lt2" accent1="accent1" accent2="accent2" accent3="accent3" accent4="accent4" accent5="accent5" accent6="accent6" hlink="hlink" folHlink="folHlink"/>
  <p:sldLayoutIdLst>
    <p:sldLayoutId id="2147484456" r:id="rId1"/>
    <p:sldLayoutId id="2147484457" r:id="rId2"/>
    <p:sldLayoutId id="2147484458" r:id="rId3"/>
  </p:sldLayoutIdLst>
  <p:hf hdr="0"/>
  <p:txStyles>
    <p:titleStyle>
      <a:lvl1pPr algn="l" rtl="0" eaLnBrk="0" fontAlgn="base" hangingPunct="0">
        <a:spcBef>
          <a:spcPct val="0"/>
        </a:spcBef>
        <a:spcAft>
          <a:spcPct val="0"/>
        </a:spcAft>
        <a:defRPr sz="1300" b="1" kern="1200" cap="all">
          <a:solidFill>
            <a:srgbClr val="A2A39B"/>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1300" b="1">
          <a:solidFill>
            <a:srgbClr val="A2A39B"/>
          </a:solidFill>
          <a:latin typeface="Arial" charset="0"/>
          <a:ea typeface="ＭＳ Ｐゴシック" charset="0"/>
          <a:cs typeface="Arial" charset="0"/>
        </a:defRPr>
      </a:lvl2pPr>
      <a:lvl3pPr algn="l" rtl="0" eaLnBrk="0" fontAlgn="base" hangingPunct="0">
        <a:spcBef>
          <a:spcPct val="0"/>
        </a:spcBef>
        <a:spcAft>
          <a:spcPct val="0"/>
        </a:spcAft>
        <a:defRPr sz="1300" b="1">
          <a:solidFill>
            <a:srgbClr val="A2A39B"/>
          </a:solidFill>
          <a:latin typeface="Arial" charset="0"/>
          <a:ea typeface="ＭＳ Ｐゴシック" charset="0"/>
          <a:cs typeface="Arial" charset="0"/>
        </a:defRPr>
      </a:lvl3pPr>
      <a:lvl4pPr algn="l" rtl="0" eaLnBrk="0" fontAlgn="base" hangingPunct="0">
        <a:spcBef>
          <a:spcPct val="0"/>
        </a:spcBef>
        <a:spcAft>
          <a:spcPct val="0"/>
        </a:spcAft>
        <a:defRPr sz="1300" b="1">
          <a:solidFill>
            <a:srgbClr val="A2A39B"/>
          </a:solidFill>
          <a:latin typeface="Arial" charset="0"/>
          <a:ea typeface="ＭＳ Ｐゴシック" charset="0"/>
          <a:cs typeface="Arial" charset="0"/>
        </a:defRPr>
      </a:lvl4pPr>
      <a:lvl5pPr algn="l" rtl="0" eaLnBrk="0" fontAlgn="base" hangingPunct="0">
        <a:spcBef>
          <a:spcPct val="0"/>
        </a:spcBef>
        <a:spcAft>
          <a:spcPct val="0"/>
        </a:spcAft>
        <a:defRPr sz="1300" b="1">
          <a:solidFill>
            <a:srgbClr val="A2A39B"/>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eaLnBrk="0" fontAlgn="base" hangingPunct="0">
        <a:spcBef>
          <a:spcPts val="175"/>
        </a:spcBef>
        <a:spcAft>
          <a:spcPct val="0"/>
        </a:spcAft>
        <a:buFont typeface="Arial" panose="020B0604020202020204" pitchFamily="34" charset="0"/>
        <a:defRPr sz="1300" kern="1200">
          <a:solidFill>
            <a:srgbClr val="A2A39B"/>
          </a:solidFill>
          <a:latin typeface="Arial" pitchFamily="34" charset="0"/>
          <a:ea typeface="ＭＳ Ｐゴシック" charset="0"/>
          <a:cs typeface="Arial" pitchFamily="34" charset="0"/>
        </a:defRPr>
      </a:lvl1pPr>
      <a:lvl2pPr marL="288925" indent="-160338" algn="l" rtl="0" eaLnBrk="0" fontAlgn="base" hangingPunct="0">
        <a:spcBef>
          <a:spcPts val="175"/>
        </a:spcBef>
        <a:spcAft>
          <a:spcPct val="0"/>
        </a:spcAft>
        <a:buFont typeface="Arial" panose="020B0604020202020204" pitchFamily="34" charset="0"/>
        <a:buChar char="–"/>
        <a:defRPr sz="1300" kern="1200">
          <a:solidFill>
            <a:srgbClr val="A2A39B"/>
          </a:solidFill>
          <a:latin typeface="Arial" pitchFamily="34" charset="0"/>
          <a:ea typeface="Arial" charset="0"/>
          <a:cs typeface="Arial" pitchFamily="34" charset="0"/>
        </a:defRPr>
      </a:lvl2pPr>
      <a:lvl3pPr marL="514350"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3pPr>
      <a:lvl4pPr marL="771525"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4pPr>
      <a:lvl5pPr marL="1028700"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3" descr="FloodFighter1"/>
          <p:cNvPicPr>
            <a:picLocks noChangeAspect="1" noChangeArrowheads="1"/>
          </p:cNvPicPr>
          <p:nvPr/>
        </p:nvPicPr>
        <p:blipFill>
          <a:blip r:embed="rId13" cstate="print"/>
          <a:srcRect/>
          <a:stretch>
            <a:fillRect/>
          </a:stretch>
        </p:blipFill>
        <p:spPr bwMode="auto">
          <a:xfrm>
            <a:off x="5334000" y="1663700"/>
            <a:ext cx="3810000" cy="2527300"/>
          </a:xfrm>
          <a:prstGeom prst="rect">
            <a:avLst/>
          </a:prstGeom>
          <a:noFill/>
          <a:ln w="9525">
            <a:noFill/>
            <a:miter lim="800000"/>
            <a:headEnd/>
            <a:tailEnd/>
          </a:ln>
        </p:spPr>
      </p:pic>
      <p:pic>
        <p:nvPicPr>
          <p:cNvPr id="2051" name="Picture 29" descr="FloodFighter4"/>
          <p:cNvPicPr>
            <a:picLocks noChangeAspect="1" noChangeArrowheads="1"/>
          </p:cNvPicPr>
          <p:nvPr/>
        </p:nvPicPr>
        <p:blipFill>
          <a:blip r:embed="rId14" cstate="print"/>
          <a:srcRect/>
          <a:stretch>
            <a:fillRect/>
          </a:stretch>
        </p:blipFill>
        <p:spPr bwMode="auto">
          <a:xfrm>
            <a:off x="3905250" y="3381375"/>
            <a:ext cx="5238750" cy="3476625"/>
          </a:xfrm>
          <a:prstGeom prst="rect">
            <a:avLst/>
          </a:prstGeom>
          <a:noFill/>
          <a:ln w="9525">
            <a:noFill/>
            <a:miter lim="800000"/>
            <a:headEnd/>
            <a:tailEnd/>
          </a:ln>
        </p:spPr>
      </p:pic>
      <p:grpSp>
        <p:nvGrpSpPr>
          <p:cNvPr id="2052" name="Group 28"/>
          <p:cNvGrpSpPr>
            <a:grpSpLocks/>
          </p:cNvGrpSpPr>
          <p:nvPr/>
        </p:nvGrpSpPr>
        <p:grpSpPr bwMode="auto">
          <a:xfrm>
            <a:off x="0" y="0"/>
            <a:ext cx="9144000" cy="6861175"/>
            <a:chOff x="0" y="144"/>
            <a:chExt cx="5760" cy="4322"/>
          </a:xfrm>
        </p:grpSpPr>
        <p:grpSp>
          <p:nvGrpSpPr>
            <p:cNvPr id="2056" name="Group 27"/>
            <p:cNvGrpSpPr>
              <a:grpSpLocks/>
            </p:cNvGrpSpPr>
            <p:nvPr userDrawn="1"/>
          </p:nvGrpSpPr>
          <p:grpSpPr bwMode="auto">
            <a:xfrm>
              <a:off x="0" y="144"/>
              <a:ext cx="5760" cy="4322"/>
              <a:chOff x="0" y="144"/>
              <a:chExt cx="5760" cy="4322"/>
            </a:xfrm>
          </p:grpSpPr>
          <p:pic>
            <p:nvPicPr>
              <p:cNvPr id="2058" name="Picture 23" descr="ppt_camo_bkgrnd-03"/>
              <p:cNvPicPr>
                <a:picLocks noChangeAspect="1" noChangeArrowheads="1"/>
              </p:cNvPicPr>
              <p:nvPr userDrawn="1"/>
            </p:nvPicPr>
            <p:blipFill>
              <a:blip r:embed="rId15" cstate="print"/>
              <a:srcRect/>
              <a:stretch>
                <a:fillRect/>
              </a:stretch>
            </p:blipFill>
            <p:spPr bwMode="auto">
              <a:xfrm>
                <a:off x="0" y="144"/>
                <a:ext cx="5760" cy="4322"/>
              </a:xfrm>
              <a:prstGeom prst="rect">
                <a:avLst/>
              </a:prstGeom>
              <a:noFill/>
              <a:ln w="9525">
                <a:noFill/>
                <a:miter lim="800000"/>
                <a:headEnd/>
                <a:tailEnd/>
              </a:ln>
            </p:spPr>
          </p:pic>
          <p:pic>
            <p:nvPicPr>
              <p:cNvPr id="2059" name="Picture 21" descr="white_curve"/>
              <p:cNvPicPr>
                <a:picLocks noChangeAspect="1" noChangeArrowheads="1"/>
              </p:cNvPicPr>
              <p:nvPr userDrawn="1"/>
            </p:nvPicPr>
            <p:blipFill>
              <a:blip r:embed="rId16" cstate="print"/>
              <a:srcRect/>
              <a:stretch>
                <a:fillRect/>
              </a:stretch>
            </p:blipFill>
            <p:spPr bwMode="auto">
              <a:xfrm>
                <a:off x="2496" y="1134"/>
                <a:ext cx="3258" cy="3330"/>
              </a:xfrm>
              <a:prstGeom prst="rect">
                <a:avLst/>
              </a:prstGeom>
              <a:noFill/>
              <a:ln w="9525">
                <a:noFill/>
                <a:miter lim="800000"/>
                <a:headEnd/>
                <a:tailEnd/>
              </a:ln>
            </p:spPr>
          </p:pic>
        </p:grpSp>
        <p:pic>
          <p:nvPicPr>
            <p:cNvPr id="2057" name="Picture 8" descr="USACE_logo"/>
            <p:cNvPicPr>
              <a:picLocks noChangeAspect="1" noChangeArrowheads="1"/>
            </p:cNvPicPr>
            <p:nvPr userDrawn="1"/>
          </p:nvPicPr>
          <p:blipFill>
            <a:blip r:embed="rId17" cstate="print"/>
            <a:srcRect/>
            <a:stretch>
              <a:fillRect/>
            </a:stretch>
          </p:blipFill>
          <p:spPr bwMode="auto">
            <a:xfrm>
              <a:off x="1008" y="3456"/>
              <a:ext cx="720" cy="493"/>
            </a:xfrm>
            <a:prstGeom prst="rect">
              <a:avLst/>
            </a:prstGeom>
            <a:noFill/>
            <a:ln w="9525">
              <a:noFill/>
              <a:miter lim="800000"/>
              <a:headEnd/>
              <a:tailEnd/>
            </a:ln>
          </p:spPr>
        </p:pic>
      </p:grpSp>
      <p:sp>
        <p:nvSpPr>
          <p:cNvPr id="1043" name="Line 19"/>
          <p:cNvSpPr>
            <a:spLocks noChangeShapeType="1"/>
          </p:cNvSpPr>
          <p:nvPr/>
        </p:nvSpPr>
        <p:spPr bwMode="auto">
          <a:xfrm>
            <a:off x="5334000" y="3352800"/>
            <a:ext cx="3810000" cy="0"/>
          </a:xfrm>
          <a:prstGeom prst="line">
            <a:avLst/>
          </a:prstGeom>
          <a:noFill/>
          <a:ln w="63500">
            <a:solidFill>
              <a:schemeClr val="bg1"/>
            </a:solidFill>
            <a:round/>
            <a:headEnd/>
            <a:tailEnd/>
          </a:ln>
          <a:effectLst/>
        </p:spPr>
        <p:txBody>
          <a:bodyPr/>
          <a:lstStyle/>
          <a:p>
            <a:pPr eaLnBrk="1" hangingPunct="1">
              <a:defRPr/>
            </a:pPr>
            <a:endParaRPr lang="en-US" sz="1800" dirty="0">
              <a:solidFill>
                <a:srgbClr val="000000"/>
              </a:solidFill>
              <a:latin typeface="Arial" charset="0"/>
              <a:ea typeface="+mn-ea"/>
            </a:endParaRPr>
          </a:p>
        </p:txBody>
      </p:sp>
      <p:sp>
        <p:nvSpPr>
          <p:cNvPr id="2054" name="Rectangle 2"/>
          <p:cNvSpPr>
            <a:spLocks noGrp="1" noChangeArrowheads="1"/>
          </p:cNvSpPr>
          <p:nvPr>
            <p:ph type="title"/>
          </p:nvPr>
        </p:nvSpPr>
        <p:spPr bwMode="auto">
          <a:xfrm>
            <a:off x="152400" y="228600"/>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524000" y="6096000"/>
            <a:ext cx="2514600" cy="549275"/>
          </a:xfrm>
          <a:prstGeom prst="rect">
            <a:avLst/>
          </a:prstGeom>
          <a:noFill/>
          <a:ln w="9525">
            <a:noFill/>
            <a:miter lim="800000"/>
            <a:headEnd/>
            <a:tailEnd/>
          </a:ln>
          <a:effectLst/>
        </p:spPr>
        <p:txBody>
          <a:bodyPr wrap="square">
            <a:spAutoFit/>
          </a:bodyPr>
          <a:lstStyle/>
          <a:p>
            <a:pPr eaLnBrk="1" hangingPunct="1">
              <a:defRPr/>
            </a:pPr>
            <a:r>
              <a:rPr lang="en-US" sz="1200" b="1" dirty="0">
                <a:solidFill>
                  <a:srgbClr val="000000"/>
                </a:solidFill>
                <a:latin typeface="Arial" charset="0"/>
                <a:ea typeface="+mn-ea"/>
              </a:rPr>
              <a:t>US Army Corps of Engineers</a:t>
            </a:r>
          </a:p>
          <a:p>
            <a:pPr eaLnBrk="1" hangingPunct="1">
              <a:defRPr/>
            </a:pPr>
            <a:r>
              <a:rPr lang="en-US" sz="1800" b="1" dirty="0">
                <a:solidFill>
                  <a:srgbClr val="000000"/>
                </a:solidFill>
                <a:latin typeface="Arial" charset="0"/>
                <a:ea typeface="+mn-ea"/>
              </a:rPr>
              <a:t>BUILDING STRONG</a:t>
            </a:r>
            <a:r>
              <a:rPr lang="en-US" sz="1400" b="1" baseline="-25000" dirty="0">
                <a:solidFill>
                  <a:srgbClr val="000000"/>
                </a:solidFill>
                <a:latin typeface="Arial" charset="0"/>
                <a:ea typeface="+mn-ea"/>
              </a:rPr>
              <a:t>®</a:t>
            </a:r>
          </a:p>
        </p:txBody>
      </p:sp>
      <p:pic>
        <p:nvPicPr>
          <p:cNvPr id="12" name="Picture 11" descr="X:\IM\VI\Logos\Branding\USARMY_3D_RGB_MD_PS.png"/>
          <p:cNvPicPr>
            <a:picLocks noChangeAspect="1" noChangeArrowheads="1"/>
          </p:cNvPicPr>
          <p:nvPr userDrawn="1"/>
        </p:nvPicPr>
        <p:blipFill>
          <a:blip r:embed="rId18" cstate="print"/>
          <a:srcRect/>
          <a:stretch>
            <a:fillRect/>
          </a:stretch>
        </p:blipFill>
        <p:spPr bwMode="auto">
          <a:xfrm>
            <a:off x="228600" y="5257800"/>
            <a:ext cx="1066800" cy="1377950"/>
          </a:xfrm>
          <a:prstGeom prst="rect">
            <a:avLst/>
          </a:prstGeom>
          <a:noFill/>
          <a:ln w="9525">
            <a:noFill/>
            <a:miter lim="800000"/>
            <a:headEnd/>
            <a:tailEnd/>
          </a:ln>
        </p:spPr>
      </p:pic>
    </p:spTree>
    <p:extLst>
      <p:ext uri="{BB962C8B-B14F-4D97-AF65-F5344CB8AC3E}">
        <p14:creationId xmlns:p14="http://schemas.microsoft.com/office/powerpoint/2010/main" val="3463118740"/>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6" name="Picture 37"/>
          <p:cNvPicPr>
            <a:picLocks noChangeAspect="1"/>
          </p:cNvPicPr>
          <p:nvPr userDrawn="1"/>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60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ounded Rectangle 26"/>
          <p:cNvSpPr/>
          <p:nvPr userDrawn="1"/>
        </p:nvSpPr>
        <p:spPr>
          <a:xfrm>
            <a:off x="277813" y="428625"/>
            <a:ext cx="8562975" cy="5349875"/>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solidFill>
                <a:srgbClr val="FFFFFF"/>
              </a:solidFill>
            </a:endParaRPr>
          </a:p>
        </p:txBody>
      </p:sp>
      <p:sp>
        <p:nvSpPr>
          <p:cNvPr id="15" name="Slide Number Placeholder 5"/>
          <p:cNvSpPr>
            <a:spLocks noGrp="1"/>
          </p:cNvSpPr>
          <p:nvPr>
            <p:ph type="sldNum" sz="quarter" idx="4"/>
          </p:nvPr>
        </p:nvSpPr>
        <p:spPr>
          <a:xfrm>
            <a:off x="8305800" y="228600"/>
            <a:ext cx="733425" cy="365125"/>
          </a:xfrm>
          <a:prstGeom prst="rect">
            <a:avLst/>
          </a:prstGeom>
        </p:spPr>
        <p:txBody>
          <a:bodyPr/>
          <a:lstStyle>
            <a:lvl1pPr algn="r" eaLnBrk="1" hangingPunct="1">
              <a:defRPr sz="563">
                <a:solidFill>
                  <a:srgbClr val="FFFFFF"/>
                </a:solidFill>
              </a:defRPr>
            </a:lvl1pPr>
          </a:lstStyle>
          <a:p>
            <a:pPr>
              <a:defRPr/>
            </a:pPr>
            <a:fld id="{D887AF43-83CE-4C6B-88F7-459B35FF095B}" type="slidenum">
              <a:rPr lang="en-US"/>
              <a:pPr>
                <a:defRPr/>
              </a:pPr>
              <a:t>‹#›</a:t>
            </a:fld>
            <a:endParaRPr lang="en-US" dirty="0"/>
          </a:p>
        </p:txBody>
      </p:sp>
      <p:sp>
        <p:nvSpPr>
          <p:cNvPr id="20" name="Footer Placeholder 19"/>
          <p:cNvSpPr>
            <a:spLocks noGrp="1"/>
          </p:cNvSpPr>
          <p:nvPr>
            <p:ph type="ftr" sz="quarter" idx="3"/>
          </p:nvPr>
        </p:nvSpPr>
        <p:spPr>
          <a:xfrm>
            <a:off x="123825" y="6356350"/>
            <a:ext cx="3160713" cy="365125"/>
          </a:xfrm>
          <a:prstGeom prst="rect">
            <a:avLst/>
          </a:prstGeom>
        </p:spPr>
        <p:txBody>
          <a:bodyPr vert="horz" lIns="91440" tIns="45720" rIns="91440" bIns="45720" rtlCol="0" anchor="ctr"/>
          <a:lstStyle>
            <a:lvl1pPr algn="l" eaLnBrk="1" hangingPunct="1">
              <a:defRPr sz="563">
                <a:solidFill>
                  <a:srgbClr val="FFFFFF"/>
                </a:solidFill>
              </a:defRPr>
            </a:lvl1pPr>
          </a:lstStyle>
          <a:p>
            <a:pPr>
              <a:defRPr/>
            </a:pPr>
            <a:r>
              <a:rPr lang="en-US"/>
              <a:t>File Name</a:t>
            </a:r>
            <a:endParaRPr lang="en-US" dirty="0"/>
          </a:p>
        </p:txBody>
      </p:sp>
      <p:pic>
        <p:nvPicPr>
          <p:cNvPr id="1030" name="Pictur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18"/>
          <p:cNvSpPr>
            <a:spLocks noGrp="1"/>
          </p:cNvSpPr>
          <p:nvPr>
            <p:ph type="body" idx="1"/>
          </p:nvPr>
        </p:nvSpPr>
        <p:spPr bwMode="auto">
          <a:xfrm>
            <a:off x="474663" y="2965450"/>
            <a:ext cx="6858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Briefer</a:t>
            </a:r>
          </a:p>
          <a:p>
            <a:pPr lvl="0"/>
            <a:r>
              <a:rPr lang="en-US" altLang="en-US" smtClean="0"/>
              <a:t>Date</a:t>
            </a:r>
          </a:p>
          <a:p>
            <a:pPr lvl="0"/>
            <a:r>
              <a:rPr lang="en-US" altLang="en-US" smtClean="0"/>
              <a:t>Location/Event </a:t>
            </a:r>
          </a:p>
        </p:txBody>
      </p:sp>
      <p:graphicFrame>
        <p:nvGraphicFramePr>
          <p:cNvPr id="29" name="Diagram 28"/>
          <p:cNvGraphicFramePr/>
          <p:nvPr userDrawn="1"/>
        </p:nvGraphicFramePr>
        <p:xfrm>
          <a:off x="3843319" y="1162398"/>
          <a:ext cx="3967181" cy="38474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33" name="Picture 17"/>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785100" y="5851525"/>
            <a:ext cx="1108075"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8"/>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791325" y="5902325"/>
            <a:ext cx="10525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897563" y="6000750"/>
            <a:ext cx="6794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936547"/>
      </p:ext>
    </p:extLst>
  </p:cSld>
  <p:clrMap bg1="lt1" tx1="dk1" bg2="lt2" tx2="dk2" accent1="accent1" accent2="accent2" accent3="accent3" accent4="accent4" accent5="accent5" accent6="accent6" hlink="hlink" folHlink="folHlink"/>
  <p:sldLayoutIdLst>
    <p:sldLayoutId id="2147484472" r:id="rId1"/>
  </p:sldLayoutIdLst>
  <p:timing>
    <p:tnLst>
      <p:par>
        <p:cTn id="1" dur="indefinite" restart="never" nodeType="tmRoot"/>
      </p:par>
    </p:tnLst>
  </p:timing>
  <p:hf hdr="0" dt="0"/>
  <p:txStyles>
    <p:titleStyle>
      <a:lvl1pPr algn="l" defTabSz="514350" rtl="0" eaLnBrk="0" fontAlgn="base" hangingPunct="0">
        <a:spcBef>
          <a:spcPct val="0"/>
        </a:spcBef>
        <a:spcAft>
          <a:spcPct val="0"/>
        </a:spcAft>
        <a:defRPr sz="2000" b="1" kern="1200" cap="all">
          <a:solidFill>
            <a:schemeClr val="bg1"/>
          </a:solidFill>
          <a:latin typeface="Arial" panose="020B0604020202020204" pitchFamily="34" charset="0"/>
          <a:ea typeface="+mj-ea"/>
          <a:cs typeface="Arial" panose="020B0604020202020204" pitchFamily="34" charset="0"/>
        </a:defRPr>
      </a:lvl1pPr>
      <a:lvl2pPr algn="l" defTabSz="514350" rtl="0" eaLnBrk="0" fontAlgn="base" hangingPunct="0">
        <a:spcBef>
          <a:spcPct val="0"/>
        </a:spcBef>
        <a:spcAft>
          <a:spcPct val="0"/>
        </a:spcAft>
        <a:defRPr sz="2000" b="1">
          <a:solidFill>
            <a:schemeClr val="bg1"/>
          </a:solidFill>
          <a:latin typeface="Arial" panose="020B0604020202020204" pitchFamily="34" charset="0"/>
          <a:cs typeface="Arial" panose="020B0604020202020204" pitchFamily="34" charset="0"/>
        </a:defRPr>
      </a:lvl2pPr>
      <a:lvl3pPr algn="l" defTabSz="514350" rtl="0" eaLnBrk="0" fontAlgn="base" hangingPunct="0">
        <a:spcBef>
          <a:spcPct val="0"/>
        </a:spcBef>
        <a:spcAft>
          <a:spcPct val="0"/>
        </a:spcAft>
        <a:defRPr sz="2000" b="1">
          <a:solidFill>
            <a:schemeClr val="bg1"/>
          </a:solidFill>
          <a:latin typeface="Arial" panose="020B0604020202020204" pitchFamily="34" charset="0"/>
          <a:cs typeface="Arial" panose="020B0604020202020204" pitchFamily="34" charset="0"/>
        </a:defRPr>
      </a:lvl3pPr>
      <a:lvl4pPr algn="l" defTabSz="514350" rtl="0" eaLnBrk="0" fontAlgn="base" hangingPunct="0">
        <a:spcBef>
          <a:spcPct val="0"/>
        </a:spcBef>
        <a:spcAft>
          <a:spcPct val="0"/>
        </a:spcAft>
        <a:defRPr sz="2000" b="1">
          <a:solidFill>
            <a:schemeClr val="bg1"/>
          </a:solidFill>
          <a:latin typeface="Arial" panose="020B0604020202020204" pitchFamily="34" charset="0"/>
          <a:cs typeface="Arial" panose="020B0604020202020204" pitchFamily="34" charset="0"/>
        </a:defRPr>
      </a:lvl4pPr>
      <a:lvl5pPr algn="l" defTabSz="514350" rtl="0" eaLnBrk="0" fontAlgn="base" hangingPunct="0">
        <a:spcBef>
          <a:spcPct val="0"/>
        </a:spcBef>
        <a:spcAft>
          <a:spcPct val="0"/>
        </a:spcAft>
        <a:defRPr sz="2000" b="1">
          <a:solidFill>
            <a:schemeClr val="bg1"/>
          </a:solidFill>
          <a:latin typeface="Arial" panose="020B0604020202020204" pitchFamily="34" charset="0"/>
          <a:cs typeface="Arial" panose="020B0604020202020204" pitchFamily="34" charset="0"/>
        </a:defRPr>
      </a:lvl5pPr>
      <a:lvl6pPr marL="457200" algn="l" defTabSz="514350" rtl="0" fontAlgn="base">
        <a:spcBef>
          <a:spcPct val="0"/>
        </a:spcBef>
        <a:spcAft>
          <a:spcPct val="0"/>
        </a:spcAft>
        <a:defRPr sz="2000" b="1">
          <a:solidFill>
            <a:schemeClr val="bg1"/>
          </a:solidFill>
          <a:latin typeface="Arial" panose="020B0604020202020204" pitchFamily="34" charset="0"/>
          <a:cs typeface="Arial" panose="020B0604020202020204" pitchFamily="34" charset="0"/>
        </a:defRPr>
      </a:lvl6pPr>
      <a:lvl7pPr marL="914400" algn="l" defTabSz="514350" rtl="0" fontAlgn="base">
        <a:spcBef>
          <a:spcPct val="0"/>
        </a:spcBef>
        <a:spcAft>
          <a:spcPct val="0"/>
        </a:spcAft>
        <a:defRPr sz="2000" b="1">
          <a:solidFill>
            <a:schemeClr val="bg1"/>
          </a:solidFill>
          <a:latin typeface="Arial" panose="020B0604020202020204" pitchFamily="34" charset="0"/>
          <a:cs typeface="Arial" panose="020B0604020202020204" pitchFamily="34" charset="0"/>
        </a:defRPr>
      </a:lvl7pPr>
      <a:lvl8pPr marL="1371600" algn="l" defTabSz="514350" rtl="0" fontAlgn="base">
        <a:spcBef>
          <a:spcPct val="0"/>
        </a:spcBef>
        <a:spcAft>
          <a:spcPct val="0"/>
        </a:spcAft>
        <a:defRPr sz="2000" b="1">
          <a:solidFill>
            <a:schemeClr val="bg1"/>
          </a:solidFill>
          <a:latin typeface="Arial" panose="020B0604020202020204" pitchFamily="34" charset="0"/>
          <a:cs typeface="Arial" panose="020B0604020202020204" pitchFamily="34" charset="0"/>
        </a:defRPr>
      </a:lvl8pPr>
      <a:lvl9pPr marL="1828800" algn="l" defTabSz="514350" rtl="0" fontAlgn="base">
        <a:spcBef>
          <a:spcPct val="0"/>
        </a:spcBef>
        <a:spcAft>
          <a:spcPct val="0"/>
        </a:spcAft>
        <a:defRPr sz="2000" b="1">
          <a:solidFill>
            <a:schemeClr val="bg1"/>
          </a:solidFill>
          <a:latin typeface="Arial" panose="020B0604020202020204" pitchFamily="34" charset="0"/>
          <a:cs typeface="Arial" panose="020B0604020202020204" pitchFamily="34" charset="0"/>
        </a:defRPr>
      </a:lvl9pPr>
    </p:titleStyle>
    <p:bodyStyle>
      <a:lvl1pPr algn="l" defTabSz="514350" rtl="0" eaLnBrk="0" fontAlgn="base" hangingPunct="0">
        <a:lnSpc>
          <a:spcPct val="90000"/>
        </a:lnSpc>
        <a:spcBef>
          <a:spcPts val="563"/>
        </a:spcBef>
        <a:spcAft>
          <a:spcPct val="0"/>
        </a:spcAft>
        <a:buFont typeface="Arial" panose="020B0604020202020204" pitchFamily="34" charset="0"/>
        <a:defRPr sz="110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mailto:Richard.C.West@usace.army.mil"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mailto:Joe@southwesttab.com" TargetMode="External"/><Relationship Id="rId5" Type="http://schemas.openxmlformats.org/officeDocument/2006/relationships/hyperlink" Target="mailto:Paul.R.Panter@usace.army.mil" TargetMode="External"/><Relationship Id="rId4" Type="http://schemas.openxmlformats.org/officeDocument/2006/relationships/hyperlink" Target="mailto:MPRICE@TRANE.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488950" y="2687638"/>
            <a:ext cx="6858000" cy="1171575"/>
          </a:xfrm>
        </p:spPr>
        <p:txBody>
          <a:bodyPr rtlCol="0">
            <a:normAutofit/>
          </a:bodyPr>
          <a:lstStyle/>
          <a:p>
            <a:pPr eaLnBrk="1" fontAlgn="auto" hangingPunct="1">
              <a:spcAft>
                <a:spcPts val="0"/>
              </a:spcAft>
              <a:defRPr/>
            </a:pPr>
            <a:r>
              <a:rPr lang="en-US" sz="1125" dirty="0" smtClean="0"/>
              <a:t>Presenters:  Rick West, Paul Panter, Matt Price &amp; Joe Marcano</a:t>
            </a:r>
          </a:p>
          <a:p>
            <a:pPr eaLnBrk="1" fontAlgn="auto" hangingPunct="1">
              <a:spcAft>
                <a:spcPts val="0"/>
              </a:spcAft>
              <a:defRPr/>
            </a:pPr>
            <a:r>
              <a:rPr lang="en-US" sz="1125" dirty="0" smtClean="0"/>
              <a:t>Date:  February 8, 2018 </a:t>
            </a:r>
          </a:p>
          <a:p>
            <a:pPr eaLnBrk="1" fontAlgn="auto" hangingPunct="1">
              <a:spcAft>
                <a:spcPts val="0"/>
              </a:spcAft>
              <a:defRPr/>
            </a:pPr>
            <a:r>
              <a:rPr lang="en-US" sz="1125" dirty="0" smtClean="0"/>
              <a:t>Location /Event:  2018 USACE/SAME Meet the Corps Day</a:t>
            </a:r>
          </a:p>
          <a:p>
            <a:pPr eaLnBrk="1" fontAlgn="auto" hangingPunct="1">
              <a:spcAft>
                <a:spcPts val="0"/>
              </a:spcAft>
              <a:defRPr/>
            </a:pPr>
            <a:r>
              <a:rPr lang="en-US" sz="1125" dirty="0" smtClean="0"/>
              <a:t> 		  Tulsa Technology Center, Owasso, OK</a:t>
            </a:r>
            <a:endParaRPr lang="en-US" sz="1125" dirty="0"/>
          </a:p>
        </p:txBody>
      </p:sp>
      <p:sp>
        <p:nvSpPr>
          <p:cNvPr id="2" name="Title 1"/>
          <p:cNvSpPr>
            <a:spLocks noGrp="1"/>
          </p:cNvSpPr>
          <p:nvPr>
            <p:ph type="title"/>
          </p:nvPr>
        </p:nvSpPr>
        <p:spPr>
          <a:xfrm>
            <a:off x="488950" y="711200"/>
            <a:ext cx="4329113" cy="1914525"/>
          </a:xfrm>
        </p:spPr>
        <p:txBody>
          <a:bodyPr/>
          <a:lstStyle/>
          <a:p>
            <a:pPr eaLnBrk="1" fontAlgn="auto" hangingPunct="1">
              <a:spcAft>
                <a:spcPts val="0"/>
              </a:spcAft>
              <a:defRPr/>
            </a:pPr>
            <a:r>
              <a:rPr lang="en-US" sz="2400" dirty="0" smtClean="0">
                <a:solidFill>
                  <a:schemeClr val="tx1"/>
                </a:solidFill>
              </a:rPr>
              <a:t>Mechanical control system integration –</a:t>
            </a:r>
            <a:br>
              <a:rPr lang="en-US" sz="2400" dirty="0" smtClean="0">
                <a:solidFill>
                  <a:schemeClr val="tx1"/>
                </a:solidFill>
              </a:rPr>
            </a:br>
            <a:r>
              <a:rPr lang="en-US" sz="2400" dirty="0" smtClean="0">
                <a:solidFill>
                  <a:schemeClr val="tx1"/>
                </a:solidFill>
              </a:rPr>
              <a:t>  “</a:t>
            </a:r>
            <a:r>
              <a:rPr lang="en-US" sz="2400" cap="none" dirty="0">
                <a:solidFill>
                  <a:schemeClr val="tx1"/>
                </a:solidFill>
              </a:rPr>
              <a:t>W</a:t>
            </a:r>
            <a:r>
              <a:rPr lang="en-US" sz="2400" cap="none" dirty="0" smtClean="0">
                <a:solidFill>
                  <a:schemeClr val="tx1"/>
                </a:solidFill>
              </a:rPr>
              <a:t>hat’s in it for you</a:t>
            </a:r>
            <a:r>
              <a:rPr lang="en-US" sz="2400" dirty="0" smtClean="0">
                <a:solidFill>
                  <a:schemeClr val="tx1"/>
                </a:solidFill>
              </a:rPr>
              <a:t>?”</a:t>
            </a:r>
            <a:endParaRPr lang="en-US" sz="2400" dirty="0">
              <a:solidFill>
                <a:schemeClr val="tx1"/>
              </a:solidFill>
            </a:endParaRPr>
          </a:p>
        </p:txBody>
      </p:sp>
      <p:sp>
        <p:nvSpPr>
          <p:cNvPr id="14339" name="Slide Number Placeholder 4"/>
          <p:cNvSpPr>
            <a:spLocks noGrp="1"/>
          </p:cNvSpPr>
          <p:nvPr>
            <p:ph type="sldNum" sz="quarter" idx="10"/>
          </p:nvPr>
        </p:nvSpPr>
        <p:spPr>
          <a:xfrm>
            <a:off x="8305800" y="219075"/>
            <a:ext cx="733425" cy="365125"/>
          </a:xfrm>
        </p:spPr>
        <p:txBody>
          <a:bodyPr/>
          <a:lstStyle/>
          <a:p>
            <a:pPr>
              <a:defRPr/>
            </a:pPr>
            <a:fld id="{6FF100D1-AA77-4612-8845-4392961081BE}" type="slidenum">
              <a:rPr lang="en-US"/>
              <a:pPr>
                <a:defRPr/>
              </a:pPr>
              <a:t>1</a:t>
            </a:fld>
            <a:endParaRPr lang="en-US"/>
          </a:p>
        </p:txBody>
      </p:sp>
      <p:sp>
        <p:nvSpPr>
          <p:cNvPr id="8" name="Footer Placeholder 7"/>
          <p:cNvSpPr>
            <a:spLocks noGrp="1"/>
          </p:cNvSpPr>
          <p:nvPr>
            <p:ph type="ftr" sz="quarter" idx="11"/>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3" y="228600"/>
            <a:ext cx="8382000" cy="963612"/>
          </a:xfrm>
        </p:spPr>
        <p:txBody>
          <a:bodyPr/>
          <a:lstStyle/>
          <a:p>
            <a:pPr eaLnBrk="1" hangingPunct="1">
              <a:defRPr/>
            </a:pPr>
            <a:r>
              <a:rPr lang="en-US" sz="2400" dirty="0">
                <a:solidFill>
                  <a:schemeClr val="bg1"/>
                </a:solidFill>
              </a:rPr>
              <a:t>Benefits Derived from the Mechanical control system </a:t>
            </a:r>
            <a:r>
              <a:rPr lang="en-US" sz="2400" dirty="0" smtClean="0">
                <a:solidFill>
                  <a:schemeClr val="bg1"/>
                </a:solidFill>
              </a:rPr>
              <a:t>Integrator (cont’d)</a:t>
            </a:r>
            <a:endParaRPr lang="en-US" sz="2400" dirty="0"/>
          </a:p>
        </p:txBody>
      </p:sp>
      <p:sp>
        <p:nvSpPr>
          <p:cNvPr id="18434" name="Text Placeholder 2"/>
          <p:cNvSpPr>
            <a:spLocks noGrp="1"/>
          </p:cNvSpPr>
          <p:nvPr>
            <p:ph type="body" sz="quarter" idx="12"/>
          </p:nvPr>
        </p:nvSpPr>
        <p:spPr>
          <a:xfrm>
            <a:off x="389462" y="1314157"/>
            <a:ext cx="8382000" cy="4484299"/>
          </a:xfrm>
        </p:spPr>
        <p:txBody>
          <a:bodyPr/>
          <a:lstStyle/>
          <a:p>
            <a:pPr eaLnBrk="1" hangingPunct="1">
              <a:spcBef>
                <a:spcPts val="169"/>
              </a:spcBef>
              <a:defRPr/>
            </a:pPr>
            <a:r>
              <a:rPr lang="en-US" sz="2000" dirty="0">
                <a:solidFill>
                  <a:srgbClr val="0000CC"/>
                </a:solidFill>
              </a:rPr>
              <a:t>Design/Bid/Build Project: Fort Sill, OK: Replace HVAC Building 2025  </a:t>
            </a:r>
            <a:endParaRPr lang="en-US" sz="2000" dirty="0" smtClean="0">
              <a:solidFill>
                <a:srgbClr val="0000CC"/>
              </a:solidFill>
            </a:endParaRPr>
          </a:p>
          <a:p>
            <a:pPr eaLnBrk="1" hangingPunct="1">
              <a:spcBef>
                <a:spcPts val="169"/>
              </a:spcBef>
              <a:defRPr/>
            </a:pPr>
            <a:endParaRPr lang="en-US" sz="2000" dirty="0">
              <a:solidFill>
                <a:srgbClr val="0000CC"/>
              </a:solidFill>
            </a:endParaRPr>
          </a:p>
          <a:p>
            <a:pPr eaLnBrk="1" hangingPunct="1">
              <a:spcBef>
                <a:spcPts val="169"/>
              </a:spcBef>
              <a:defRPr/>
            </a:pPr>
            <a:r>
              <a:rPr lang="en-US" sz="2000" dirty="0" smtClean="0">
                <a:solidFill>
                  <a:srgbClr val="0000CC"/>
                </a:solidFill>
              </a:rPr>
              <a:t>Averted Costs &amp; related considerations:</a:t>
            </a:r>
            <a:endParaRPr lang="en-US" sz="800" dirty="0" smtClean="0">
              <a:solidFill>
                <a:srgbClr val="0000CC"/>
              </a:solidFill>
            </a:endParaRPr>
          </a:p>
          <a:p>
            <a:pPr marL="342900" indent="-342900" eaLnBrk="1" hangingPunct="1">
              <a:spcBef>
                <a:spcPts val="169"/>
              </a:spcBef>
              <a:spcAft>
                <a:spcPts val="400"/>
              </a:spcAft>
              <a:buFont typeface="Wingdings" panose="05000000000000000000" pitchFamily="2" charset="2"/>
              <a:buChar char="Ø"/>
              <a:defRPr/>
            </a:pPr>
            <a:r>
              <a:rPr lang="en-US" sz="2000" dirty="0" smtClean="0">
                <a:solidFill>
                  <a:schemeClr val="bg1"/>
                </a:solidFill>
              </a:rPr>
              <a:t>During new construction, more then 120 new water source heat pumps installed.</a:t>
            </a:r>
          </a:p>
          <a:p>
            <a:pPr marL="342900" indent="-342900" eaLnBrk="1" hangingPunct="1">
              <a:spcBef>
                <a:spcPts val="169"/>
              </a:spcBef>
              <a:spcAft>
                <a:spcPts val="400"/>
              </a:spcAft>
              <a:buFont typeface="Wingdings" panose="05000000000000000000" pitchFamily="2" charset="2"/>
              <a:buChar char="Ø"/>
              <a:defRPr/>
            </a:pPr>
            <a:r>
              <a:rPr lang="en-US" sz="2000" dirty="0" smtClean="0">
                <a:solidFill>
                  <a:schemeClr val="bg1"/>
                </a:solidFill>
              </a:rPr>
              <a:t>Average material cost of (1) replacement compressor is $1,500 (no labor).</a:t>
            </a:r>
          </a:p>
          <a:p>
            <a:pPr marL="342900" indent="-342900" eaLnBrk="1" hangingPunct="1">
              <a:spcBef>
                <a:spcPts val="169"/>
              </a:spcBef>
              <a:spcAft>
                <a:spcPts val="400"/>
              </a:spcAft>
              <a:buFont typeface="Wingdings" panose="05000000000000000000" pitchFamily="2" charset="2"/>
              <a:buChar char="Ø"/>
              <a:defRPr/>
            </a:pPr>
            <a:r>
              <a:rPr lang="en-US" sz="2000" dirty="0" smtClean="0">
                <a:solidFill>
                  <a:schemeClr val="bg1"/>
                </a:solidFill>
              </a:rPr>
              <a:t>The existing geothermal well field has more then 200 wells.</a:t>
            </a:r>
          </a:p>
          <a:p>
            <a:pPr marL="342900" indent="-342900" eaLnBrk="1" hangingPunct="1">
              <a:spcBef>
                <a:spcPts val="169"/>
              </a:spcBef>
              <a:spcAft>
                <a:spcPts val="400"/>
              </a:spcAft>
              <a:buFont typeface="Wingdings" panose="05000000000000000000" pitchFamily="2" charset="2"/>
              <a:buChar char="Ø"/>
              <a:defRPr/>
            </a:pPr>
            <a:r>
              <a:rPr lang="en-US" sz="2000" dirty="0" smtClean="0">
                <a:solidFill>
                  <a:schemeClr val="bg1"/>
                </a:solidFill>
              </a:rPr>
              <a:t>The average cost of installing (1) geothermal well is $4,500-$6,500</a:t>
            </a:r>
          </a:p>
          <a:p>
            <a:pPr marL="342900" indent="-342900" eaLnBrk="1" hangingPunct="1">
              <a:spcBef>
                <a:spcPts val="169"/>
              </a:spcBef>
              <a:spcAft>
                <a:spcPts val="400"/>
              </a:spcAft>
              <a:buFont typeface="Wingdings" panose="05000000000000000000" pitchFamily="2" charset="2"/>
              <a:buChar char="Ø"/>
              <a:defRPr/>
            </a:pPr>
            <a:r>
              <a:rPr lang="en-US" sz="2000" dirty="0" smtClean="0">
                <a:solidFill>
                  <a:schemeClr val="bg1"/>
                </a:solidFill>
              </a:rPr>
              <a:t>The average daily cost of (1) HVAC DDC technician is $1,200.</a:t>
            </a:r>
          </a:p>
          <a:p>
            <a:pPr marL="342900" indent="-342900" eaLnBrk="1" hangingPunct="1">
              <a:spcBef>
                <a:spcPts val="169"/>
              </a:spcBef>
              <a:spcAft>
                <a:spcPts val="400"/>
              </a:spcAft>
              <a:buFont typeface="Wingdings" panose="05000000000000000000" pitchFamily="2" charset="2"/>
              <a:buChar char="Ø"/>
              <a:defRPr/>
            </a:pPr>
            <a:r>
              <a:rPr lang="en-US" sz="2000" dirty="0" smtClean="0">
                <a:solidFill>
                  <a:schemeClr val="bg1"/>
                </a:solidFill>
              </a:rPr>
              <a:t>The average daily cost of (1) Commissioning technician is $1,000.</a:t>
            </a:r>
          </a:p>
          <a:p>
            <a:pPr marL="342900" indent="-342900" eaLnBrk="1" hangingPunct="1">
              <a:spcBef>
                <a:spcPts val="169"/>
              </a:spcBef>
              <a:spcAft>
                <a:spcPts val="400"/>
              </a:spcAft>
              <a:buFont typeface="Wingdings" panose="05000000000000000000" pitchFamily="2" charset="2"/>
              <a:buChar char="Ø"/>
              <a:defRPr/>
            </a:pPr>
            <a:r>
              <a:rPr lang="en-US" sz="2000" dirty="0" smtClean="0">
                <a:solidFill>
                  <a:schemeClr val="bg1"/>
                </a:solidFill>
              </a:rPr>
              <a:t>The average daily cost of Government involvement can be &gt;$1,000.</a:t>
            </a:r>
          </a:p>
          <a:p>
            <a:pPr eaLnBrk="1" hangingPunct="1">
              <a:spcBef>
                <a:spcPts val="169"/>
              </a:spcBef>
              <a:spcAft>
                <a:spcPts val="600"/>
              </a:spcAft>
              <a:defRPr/>
            </a:pPr>
            <a:endParaRPr lang="en-US" sz="2000" dirty="0" smtClean="0">
              <a:solidFill>
                <a:srgbClr val="0000CC"/>
              </a:solidFill>
            </a:endParaRPr>
          </a:p>
          <a:p>
            <a:pPr marL="342900" indent="-342900" eaLnBrk="1" hangingPunct="1">
              <a:spcBef>
                <a:spcPts val="169"/>
              </a:spcBef>
              <a:buFont typeface="Wingdings" panose="05000000000000000000" pitchFamily="2" charset="2"/>
              <a:buChar char="Ø"/>
              <a:defRPr/>
            </a:pPr>
            <a:endParaRPr lang="en-US" sz="2000" dirty="0">
              <a:solidFill>
                <a:srgbClr val="0000CC"/>
              </a:solidFill>
            </a:endParaRPr>
          </a:p>
          <a:p>
            <a:pPr eaLnBrk="1" hangingPunct="1">
              <a:spcBef>
                <a:spcPts val="169"/>
              </a:spcBef>
              <a:defRPr/>
            </a:pPr>
            <a:endParaRPr lang="en-US" sz="2000" dirty="0">
              <a:solidFill>
                <a:srgbClr val="0000CC"/>
              </a:solidFill>
            </a:endParaRPr>
          </a:p>
          <a:p>
            <a:pPr eaLnBrk="1" hangingPunct="1">
              <a:spcBef>
                <a:spcPts val="169"/>
              </a:spcBef>
              <a:defRPr/>
            </a:pPr>
            <a:endParaRPr lang="en-US" sz="1350" dirty="0" smtClean="0"/>
          </a:p>
        </p:txBody>
      </p:sp>
      <p:sp>
        <p:nvSpPr>
          <p:cNvPr id="3" name="Footer Placeholder 2"/>
          <p:cNvSpPr>
            <a:spLocks noGrp="1"/>
          </p:cNvSpPr>
          <p:nvPr>
            <p:ph type="ftr" sz="quarter" idx="13"/>
          </p:nvPr>
        </p:nvSpPr>
        <p:spPr/>
        <p:txBody>
          <a:bodyPr/>
          <a:lstStyle/>
          <a:p>
            <a:pPr>
              <a:defRPr/>
            </a:pPr>
            <a:r>
              <a:rPr lang="en-US" dirty="0" smtClean="0"/>
              <a:t>File Name</a:t>
            </a:r>
            <a:endParaRPr lang="en-US" dirty="0"/>
          </a:p>
        </p:txBody>
      </p:sp>
      <p:sp>
        <p:nvSpPr>
          <p:cNvPr id="18435" name="Slide Number Placeholder 4"/>
          <p:cNvSpPr>
            <a:spLocks noGrp="1"/>
          </p:cNvSpPr>
          <p:nvPr>
            <p:ph type="sldNum" sz="quarter" idx="14"/>
          </p:nvPr>
        </p:nvSpPr>
        <p:spPr/>
        <p:txBody>
          <a:bodyPr/>
          <a:lstStyle/>
          <a:p>
            <a:pPr>
              <a:defRPr/>
            </a:pPr>
            <a:fld id="{EA31FB87-D549-4A33-9510-DA2B6C207676}" type="slidenum">
              <a:rPr lang="en-US" smtClean="0"/>
              <a:pPr>
                <a:defRPr/>
              </a:pPr>
              <a:t>10</a:t>
            </a:fld>
            <a:endParaRPr lang="en-US"/>
          </a:p>
        </p:txBody>
      </p:sp>
    </p:spTree>
    <p:extLst>
      <p:ext uri="{BB962C8B-B14F-4D97-AF65-F5344CB8AC3E}">
        <p14:creationId xmlns:p14="http://schemas.microsoft.com/office/powerpoint/2010/main" val="3951700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7" y="175437"/>
            <a:ext cx="8382000" cy="963613"/>
          </a:xfrm>
        </p:spPr>
        <p:txBody>
          <a:bodyPr/>
          <a:lstStyle/>
          <a:p>
            <a:pPr eaLnBrk="1" hangingPunct="1">
              <a:defRPr/>
            </a:pPr>
            <a:r>
              <a:rPr lang="en-US" sz="2400" dirty="0" smtClean="0">
                <a:solidFill>
                  <a:schemeClr val="bg1"/>
                </a:solidFill>
              </a:rPr>
              <a:t>Benefits Derived From The Mechanical Control System Integrator (cont’d)</a:t>
            </a:r>
            <a:endParaRPr lang="en-US" sz="2400" dirty="0">
              <a:solidFill>
                <a:schemeClr val="bg1"/>
              </a:solidFill>
            </a:endParaRPr>
          </a:p>
        </p:txBody>
      </p:sp>
      <p:sp>
        <p:nvSpPr>
          <p:cNvPr id="26627" name="Text Placeholder 2"/>
          <p:cNvSpPr>
            <a:spLocks noGrp="1"/>
          </p:cNvSpPr>
          <p:nvPr>
            <p:ph type="body" sz="quarter" idx="12"/>
          </p:nvPr>
        </p:nvSpPr>
        <p:spPr>
          <a:xfrm>
            <a:off x="309564" y="1052622"/>
            <a:ext cx="8359774" cy="5418027"/>
          </a:xfrm>
        </p:spPr>
        <p:txBody>
          <a:bodyPr/>
          <a:lstStyle/>
          <a:p>
            <a:pPr eaLnBrk="1" hangingPunct="1">
              <a:lnSpc>
                <a:spcPct val="150000"/>
              </a:lnSpc>
            </a:pPr>
            <a:r>
              <a:rPr lang="en-US" altLang="en-US" sz="2000" dirty="0" smtClean="0">
                <a:solidFill>
                  <a:srgbClr val="0000CC"/>
                </a:solidFill>
                <a:ea typeface="ＭＳ Ｐゴシック" panose="020B0600070205080204" pitchFamily="34" charset="-128"/>
              </a:rPr>
              <a:t>Design/Build Project: Fort Sill, OK: Building 5970, TBUP Renovation </a:t>
            </a:r>
          </a:p>
          <a:p>
            <a:pPr eaLnBrk="1" hangingPunct="1"/>
            <a:endParaRPr lang="en-US" altLang="en-US" sz="1800" dirty="0" smtClean="0">
              <a:solidFill>
                <a:srgbClr val="0000CC"/>
              </a:solidFill>
              <a:ea typeface="ＭＳ Ｐゴシック" panose="020B0600070205080204" pitchFamily="34" charset="-128"/>
            </a:endParaRPr>
          </a:p>
          <a:p>
            <a:pPr marL="574675" lvl="1" indent="-285750">
              <a:buFont typeface="Wingdings" panose="05000000000000000000" pitchFamily="2" charset="2"/>
              <a:buChar char="Ø"/>
            </a:pPr>
            <a:r>
              <a:rPr lang="en-US" altLang="en-US" sz="2000" dirty="0" smtClean="0">
                <a:solidFill>
                  <a:schemeClr val="bg1"/>
                </a:solidFill>
                <a:ea typeface="ＭＳ Ｐゴシック" panose="020B0600070205080204" pitchFamily="34" charset="-128"/>
              </a:rPr>
              <a:t>During their design review prior to the start of construction the Integrator discovered an issue with the sizing of the heating hot water boilers. The design for the boiler plant consisted of two 1,000 MBH gas-fired hot water boilers and two new heating hot water pumps. </a:t>
            </a:r>
          </a:p>
          <a:p>
            <a:endParaRPr lang="en-US" altLang="en-US" sz="2000" dirty="0" smtClean="0">
              <a:solidFill>
                <a:schemeClr val="bg1"/>
              </a:solidFill>
              <a:ea typeface="ＭＳ Ｐゴシック" panose="020B0600070205080204" pitchFamily="34" charset="-128"/>
            </a:endParaRPr>
          </a:p>
          <a:p>
            <a:pPr marL="574675" lvl="1" indent="-285750">
              <a:buFont typeface="Wingdings" panose="05000000000000000000" pitchFamily="2" charset="2"/>
              <a:buChar char="Ø"/>
            </a:pPr>
            <a:r>
              <a:rPr lang="en-US" altLang="en-US" sz="2000" dirty="0" smtClean="0">
                <a:solidFill>
                  <a:schemeClr val="bg1"/>
                </a:solidFill>
                <a:ea typeface="ＭＳ Ｐゴシック" panose="020B0600070205080204" pitchFamily="34" charset="-128"/>
              </a:rPr>
              <a:t>The Integrator performed an independent whole building heating analysis and determined the designed capacity of the boilers was 50% lower then the actual building heating load. </a:t>
            </a:r>
          </a:p>
          <a:p>
            <a:pPr lvl="1" indent="0">
              <a:buNone/>
            </a:pPr>
            <a:endParaRPr lang="en-US" altLang="en-US" sz="2000" dirty="0">
              <a:solidFill>
                <a:schemeClr val="bg1"/>
              </a:solidFill>
              <a:ea typeface="ＭＳ Ｐゴシック" panose="020B0600070205080204" pitchFamily="34" charset="-128"/>
            </a:endParaRPr>
          </a:p>
          <a:p>
            <a:pPr marL="631825" lvl="1" indent="-342900">
              <a:buFont typeface="Wingdings" panose="05000000000000000000" pitchFamily="2" charset="2"/>
              <a:buChar char="Ø"/>
            </a:pPr>
            <a:r>
              <a:rPr lang="en-US" altLang="en-US" sz="2000" dirty="0" smtClean="0">
                <a:solidFill>
                  <a:schemeClr val="bg1"/>
                </a:solidFill>
                <a:ea typeface="ＭＳ Ｐゴシック" panose="020B0600070205080204" pitchFamily="34" charset="-128"/>
              </a:rPr>
              <a:t>The end result was that after review of design sizing calculations by both DOR and Integrator, the size of one of the boilers was increased by 100%. </a:t>
            </a:r>
          </a:p>
          <a:p>
            <a:endParaRPr lang="en-US" altLang="en-US" sz="1800" dirty="0" smtClean="0">
              <a:solidFill>
                <a:schemeClr val="bg1"/>
              </a:solidFill>
              <a:ea typeface="ＭＳ Ｐゴシック" panose="020B0600070205080204" pitchFamily="34" charset="-128"/>
            </a:endParaRPr>
          </a:p>
          <a:p>
            <a:endParaRPr lang="en-US" altLang="en-US" sz="1800" dirty="0" smtClean="0">
              <a:solidFill>
                <a:srgbClr val="0070C0"/>
              </a:solidFill>
              <a:ea typeface="ＭＳ Ｐゴシック" panose="020B0600070205080204" pitchFamily="34" charset="-128"/>
            </a:endParaRPr>
          </a:p>
          <a:p>
            <a:pPr eaLnBrk="1" hangingPunct="1"/>
            <a:endParaRPr lang="en-US" altLang="en-US" sz="1800" dirty="0" smtClean="0">
              <a:solidFill>
                <a:srgbClr val="0070C0"/>
              </a:solidFill>
              <a:ea typeface="ＭＳ Ｐゴシック" panose="020B0600070205080204" pitchFamily="34" charset="-128"/>
            </a:endParaRPr>
          </a:p>
          <a:p>
            <a:pPr eaLnBrk="1" hangingPunct="1"/>
            <a:endParaRPr lang="en-US" altLang="en-US" sz="1800" dirty="0" smtClean="0">
              <a:solidFill>
                <a:srgbClr val="0070C0"/>
              </a:solidFill>
              <a:ea typeface="ＭＳ Ｐゴシック" panose="020B0600070205080204" pitchFamily="34" charset="-128"/>
            </a:endParaRPr>
          </a:p>
        </p:txBody>
      </p:sp>
      <p:sp>
        <p:nvSpPr>
          <p:cNvPr id="3" name="Footer Placeholder 2"/>
          <p:cNvSpPr>
            <a:spLocks noGrp="1"/>
          </p:cNvSpPr>
          <p:nvPr>
            <p:ph type="ftr" sz="quarter" idx="13"/>
          </p:nvPr>
        </p:nvSpPr>
        <p:spPr/>
        <p:txBody>
          <a:bodyPr/>
          <a:lstStyle/>
          <a:p>
            <a:pPr>
              <a:defRPr/>
            </a:pPr>
            <a:r>
              <a:rPr lang="en-US" smtClean="0"/>
              <a:t>File Name</a:t>
            </a:r>
            <a:endParaRPr lang="en-US"/>
          </a:p>
        </p:txBody>
      </p:sp>
      <p:sp>
        <p:nvSpPr>
          <p:cNvPr id="18435" name="Slide Number Placeholder 4"/>
          <p:cNvSpPr>
            <a:spLocks noGrp="1"/>
          </p:cNvSpPr>
          <p:nvPr>
            <p:ph type="sldNum" sz="quarter" idx="14"/>
          </p:nvPr>
        </p:nvSpPr>
        <p:spPr/>
        <p:txBody>
          <a:bodyPr/>
          <a:lstStyle/>
          <a:p>
            <a:pPr>
              <a:defRPr/>
            </a:pPr>
            <a:fld id="{7AB78319-2078-4FFF-8A75-69962B41F202}" type="slidenum">
              <a:rPr lang="en-US" smtClean="0"/>
              <a:pPr>
                <a:defRPr/>
              </a:pPr>
              <a:t>11</a:t>
            </a:fld>
            <a:endParaRPr lang="en-US"/>
          </a:p>
        </p:txBody>
      </p:sp>
    </p:spTree>
    <p:extLst>
      <p:ext uri="{BB962C8B-B14F-4D97-AF65-F5344CB8AC3E}">
        <p14:creationId xmlns:p14="http://schemas.microsoft.com/office/powerpoint/2010/main" val="36096164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7" y="175437"/>
            <a:ext cx="8382000" cy="877185"/>
          </a:xfrm>
        </p:spPr>
        <p:txBody>
          <a:bodyPr/>
          <a:lstStyle/>
          <a:p>
            <a:pPr eaLnBrk="1" hangingPunct="1">
              <a:defRPr/>
            </a:pPr>
            <a:r>
              <a:rPr lang="en-US" sz="2400" dirty="0" smtClean="0">
                <a:solidFill>
                  <a:schemeClr val="bg1"/>
                </a:solidFill>
              </a:rPr>
              <a:t>Benefits Derived From The Mechanical Control System Integrator (cont’d)</a:t>
            </a:r>
            <a:endParaRPr lang="en-US" sz="2400" dirty="0">
              <a:solidFill>
                <a:schemeClr val="bg1"/>
              </a:solidFill>
            </a:endParaRPr>
          </a:p>
        </p:txBody>
      </p:sp>
      <p:sp>
        <p:nvSpPr>
          <p:cNvPr id="26627" name="Text Placeholder 2"/>
          <p:cNvSpPr>
            <a:spLocks noGrp="1"/>
          </p:cNvSpPr>
          <p:nvPr>
            <p:ph type="body" sz="quarter" idx="12"/>
          </p:nvPr>
        </p:nvSpPr>
        <p:spPr>
          <a:xfrm>
            <a:off x="309564" y="1313543"/>
            <a:ext cx="8268380" cy="5225143"/>
          </a:xfrm>
          <a:ln w="9525">
            <a:noFill/>
          </a:ln>
        </p:spPr>
        <p:txBody>
          <a:bodyPr/>
          <a:lstStyle/>
          <a:p>
            <a:pPr eaLnBrk="1" hangingPunct="1">
              <a:lnSpc>
                <a:spcPts val="120"/>
              </a:lnSpc>
            </a:pPr>
            <a:r>
              <a:rPr lang="en-US" altLang="en-US" sz="2000" dirty="0" smtClean="0">
                <a:solidFill>
                  <a:srgbClr val="0000CC"/>
                </a:solidFill>
                <a:ea typeface="ＭＳ Ｐゴシック" panose="020B0600070205080204" pitchFamily="34" charset="-128"/>
              </a:rPr>
              <a:t>Design/Build Project: Fort Sill, OK: Building 5970, TBUP Renovation </a:t>
            </a:r>
          </a:p>
          <a:p>
            <a:pPr eaLnBrk="1" hangingPunct="1"/>
            <a:endParaRPr lang="en-US" altLang="en-US" sz="1800" dirty="0" smtClean="0">
              <a:solidFill>
                <a:srgbClr val="0000CC"/>
              </a:solidFill>
              <a:ea typeface="ＭＳ Ｐゴシック" panose="020B0600070205080204" pitchFamily="34" charset="-128"/>
            </a:endParaRPr>
          </a:p>
          <a:p>
            <a:pPr marL="574675" lvl="1" indent="-285750">
              <a:buFont typeface="Wingdings" panose="05000000000000000000" pitchFamily="2" charset="2"/>
              <a:buChar char="Ø"/>
            </a:pPr>
            <a:r>
              <a:rPr lang="en-US" altLang="en-US" sz="2000" dirty="0" smtClean="0">
                <a:solidFill>
                  <a:schemeClr val="bg1"/>
                </a:solidFill>
                <a:ea typeface="ＭＳ Ｐゴシック" panose="020B0600070205080204" pitchFamily="34" charset="-128"/>
              </a:rPr>
              <a:t>Identification of the design issue with the heating hot water system and boiler sizing by the Integrator allowed for this correction long before any field testing took place, which would have been too late. Experience with other projects that had boiler sizing issues took several months of testing to identify and engineer “fixes” to compensate for sizing issues</a:t>
            </a:r>
            <a:r>
              <a:rPr lang="en-US" altLang="en-US" sz="1800" dirty="0" smtClean="0">
                <a:solidFill>
                  <a:schemeClr val="bg1"/>
                </a:solidFill>
                <a:ea typeface="ＭＳ Ｐゴシック" panose="020B0600070205080204" pitchFamily="34" charset="-128"/>
              </a:rPr>
              <a:t>.</a:t>
            </a:r>
          </a:p>
          <a:p>
            <a:pPr lvl="1" indent="0">
              <a:buNone/>
            </a:pPr>
            <a:endParaRPr lang="en-US" altLang="en-US" sz="1800" dirty="0">
              <a:solidFill>
                <a:schemeClr val="bg1"/>
              </a:solidFill>
              <a:ea typeface="ＭＳ Ｐゴシック" panose="020B0600070205080204" pitchFamily="34" charset="-128"/>
            </a:endParaRPr>
          </a:p>
          <a:p>
            <a:pPr lvl="1" indent="0">
              <a:buNone/>
            </a:pPr>
            <a:r>
              <a:rPr lang="en-US" altLang="en-US" sz="1800" dirty="0" smtClean="0">
                <a:solidFill>
                  <a:schemeClr val="bg1"/>
                </a:solidFill>
                <a:ea typeface="ＭＳ Ｐゴシック" panose="020B0600070205080204" pitchFamily="34" charset="-128"/>
              </a:rPr>
              <a:t>  </a:t>
            </a:r>
          </a:p>
          <a:p>
            <a:endParaRPr lang="en-US" altLang="en-US" sz="1800" dirty="0" smtClean="0">
              <a:solidFill>
                <a:srgbClr val="0070C0"/>
              </a:solidFill>
              <a:ea typeface="ＭＳ Ｐゴシック" panose="020B0600070205080204" pitchFamily="34" charset="-128"/>
            </a:endParaRPr>
          </a:p>
          <a:p>
            <a:pPr eaLnBrk="1" hangingPunct="1"/>
            <a:endParaRPr lang="en-US" altLang="en-US" sz="1800" dirty="0" smtClean="0">
              <a:solidFill>
                <a:srgbClr val="0070C0"/>
              </a:solidFill>
              <a:ea typeface="ＭＳ Ｐゴシック" panose="020B0600070205080204" pitchFamily="34" charset="-128"/>
            </a:endParaRPr>
          </a:p>
          <a:p>
            <a:pPr eaLnBrk="1" hangingPunct="1"/>
            <a:endParaRPr lang="en-US" altLang="en-US" sz="1800" dirty="0" smtClean="0">
              <a:solidFill>
                <a:srgbClr val="0070C0"/>
              </a:solidFill>
              <a:ea typeface="ＭＳ Ｐゴシック" panose="020B0600070205080204" pitchFamily="34" charset="-128"/>
            </a:endParaRPr>
          </a:p>
        </p:txBody>
      </p:sp>
      <p:sp>
        <p:nvSpPr>
          <p:cNvPr id="3" name="Footer Placeholder 2"/>
          <p:cNvSpPr>
            <a:spLocks noGrp="1"/>
          </p:cNvSpPr>
          <p:nvPr>
            <p:ph type="ftr" sz="quarter" idx="13"/>
          </p:nvPr>
        </p:nvSpPr>
        <p:spPr/>
        <p:txBody>
          <a:bodyPr/>
          <a:lstStyle/>
          <a:p>
            <a:pPr>
              <a:defRPr/>
            </a:pPr>
            <a:r>
              <a:rPr lang="en-US" smtClean="0"/>
              <a:t>File Name</a:t>
            </a:r>
            <a:endParaRPr lang="en-US"/>
          </a:p>
        </p:txBody>
      </p:sp>
      <p:sp>
        <p:nvSpPr>
          <p:cNvPr id="18435" name="Slide Number Placeholder 4"/>
          <p:cNvSpPr>
            <a:spLocks noGrp="1"/>
          </p:cNvSpPr>
          <p:nvPr>
            <p:ph type="sldNum" sz="quarter" idx="14"/>
          </p:nvPr>
        </p:nvSpPr>
        <p:spPr/>
        <p:txBody>
          <a:bodyPr/>
          <a:lstStyle/>
          <a:p>
            <a:pPr>
              <a:defRPr/>
            </a:pPr>
            <a:fld id="{7AB78319-2078-4FFF-8A75-69962B41F202}" type="slidenum">
              <a:rPr lang="en-US" smtClean="0"/>
              <a:pPr>
                <a:defRPr/>
              </a:pPr>
              <a:t>12</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621" y="3740378"/>
            <a:ext cx="4579257" cy="2580820"/>
          </a:xfrm>
          <a:prstGeom prst="rect">
            <a:avLst/>
          </a:prstGeom>
          <a:ln w="12700">
            <a:solidFill>
              <a:schemeClr val="bg1"/>
            </a:solidFill>
          </a:ln>
        </p:spPr>
      </p:pic>
    </p:spTree>
    <p:extLst>
      <p:ext uri="{BB962C8B-B14F-4D97-AF65-F5344CB8AC3E}">
        <p14:creationId xmlns:p14="http://schemas.microsoft.com/office/powerpoint/2010/main" val="2457514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577" y="-231775"/>
            <a:ext cx="8382000" cy="1285874"/>
          </a:xfrm>
        </p:spPr>
        <p:txBody>
          <a:bodyPr/>
          <a:lstStyle/>
          <a:p>
            <a:r>
              <a:rPr lang="en-US" sz="2400" dirty="0">
                <a:solidFill>
                  <a:schemeClr val="bg1"/>
                </a:solidFill>
              </a:rPr>
              <a:t>Benefits</a:t>
            </a:r>
            <a:r>
              <a:rPr lang="en-US" sz="2000" dirty="0">
                <a:solidFill>
                  <a:schemeClr val="bg1"/>
                </a:solidFill>
              </a:rPr>
              <a:t> </a:t>
            </a:r>
            <a:r>
              <a:rPr lang="en-US" sz="2400" dirty="0">
                <a:solidFill>
                  <a:schemeClr val="bg1"/>
                </a:solidFill>
              </a:rPr>
              <a:t>Derived from the Mechanical control system </a:t>
            </a:r>
            <a:r>
              <a:rPr lang="en-US" sz="2400" dirty="0" smtClean="0">
                <a:solidFill>
                  <a:schemeClr val="bg1"/>
                </a:solidFill>
              </a:rPr>
              <a:t>Integrator (Cont’d)</a:t>
            </a:r>
            <a:endParaRPr lang="en-US" sz="2400" dirty="0"/>
          </a:p>
        </p:txBody>
      </p:sp>
      <p:sp>
        <p:nvSpPr>
          <p:cNvPr id="3" name="Text Placeholder 2"/>
          <p:cNvSpPr>
            <a:spLocks noGrp="1"/>
          </p:cNvSpPr>
          <p:nvPr>
            <p:ph type="body" sz="quarter" idx="12"/>
          </p:nvPr>
        </p:nvSpPr>
        <p:spPr>
          <a:xfrm>
            <a:off x="529983" y="1087436"/>
            <a:ext cx="8382000" cy="854075"/>
          </a:xfrm>
        </p:spPr>
        <p:txBody>
          <a:bodyPr/>
          <a:lstStyle/>
          <a:p>
            <a:r>
              <a:rPr lang="en-US" altLang="en-US" sz="2000" dirty="0">
                <a:solidFill>
                  <a:srgbClr val="0000CC"/>
                </a:solidFill>
                <a:ea typeface="ＭＳ Ｐゴシック" panose="020B0600070205080204" pitchFamily="34" charset="-128"/>
              </a:rPr>
              <a:t>Design/Build Project: Fort Sill, OK: Building 5970, TBUP Renovation </a:t>
            </a:r>
            <a:endParaRPr lang="en-US" altLang="en-US" sz="2000" dirty="0" smtClean="0">
              <a:solidFill>
                <a:srgbClr val="0000CC"/>
              </a:solidFill>
              <a:ea typeface="ＭＳ Ｐゴシック" panose="020B0600070205080204" pitchFamily="34" charset="-128"/>
            </a:endParaRPr>
          </a:p>
          <a:p>
            <a:endParaRPr lang="en-US" sz="2000" dirty="0" smtClean="0">
              <a:solidFill>
                <a:srgbClr val="0000CC"/>
              </a:solidFill>
            </a:endParaRPr>
          </a:p>
          <a:p>
            <a:r>
              <a:rPr lang="en-US" sz="2000" dirty="0" smtClean="0">
                <a:solidFill>
                  <a:srgbClr val="0000CC"/>
                </a:solidFill>
              </a:rPr>
              <a:t>Averted Costs &amp; related considerations:</a:t>
            </a:r>
          </a:p>
          <a:p>
            <a:pPr marL="342900" indent="-342900">
              <a:spcAft>
                <a:spcPts val="300"/>
              </a:spcAft>
              <a:buFont typeface="Wingdings" panose="05000000000000000000" pitchFamily="2" charset="2"/>
              <a:buChar char="Ø"/>
            </a:pPr>
            <a:r>
              <a:rPr lang="en-US" sz="2000" dirty="0" smtClean="0">
                <a:solidFill>
                  <a:schemeClr val="bg1"/>
                </a:solidFill>
              </a:rPr>
              <a:t>The </a:t>
            </a:r>
            <a:r>
              <a:rPr lang="en-US" sz="2000" dirty="0">
                <a:solidFill>
                  <a:schemeClr val="bg1"/>
                </a:solidFill>
              </a:rPr>
              <a:t>average daily cost of (1) HVAC DDC technician is $1,200.</a:t>
            </a:r>
          </a:p>
          <a:p>
            <a:pPr marL="342900" indent="-342900" eaLnBrk="1" hangingPunct="1">
              <a:spcBef>
                <a:spcPts val="169"/>
              </a:spcBef>
              <a:spcAft>
                <a:spcPts val="300"/>
              </a:spcAft>
              <a:buFont typeface="Wingdings" panose="05000000000000000000" pitchFamily="2" charset="2"/>
              <a:buChar char="Ø"/>
              <a:defRPr/>
            </a:pPr>
            <a:r>
              <a:rPr lang="en-US" sz="2000" dirty="0">
                <a:solidFill>
                  <a:schemeClr val="bg1"/>
                </a:solidFill>
              </a:rPr>
              <a:t>The average daily cost of (1) Commissioning technician is $1,000.</a:t>
            </a:r>
          </a:p>
          <a:p>
            <a:pPr marL="342900" indent="-342900" eaLnBrk="1" hangingPunct="1">
              <a:spcBef>
                <a:spcPts val="169"/>
              </a:spcBef>
              <a:spcAft>
                <a:spcPts val="300"/>
              </a:spcAft>
              <a:buFont typeface="Wingdings" panose="05000000000000000000" pitchFamily="2" charset="2"/>
              <a:buChar char="Ø"/>
              <a:defRPr/>
            </a:pPr>
            <a:r>
              <a:rPr lang="en-US" sz="2000" dirty="0">
                <a:solidFill>
                  <a:schemeClr val="bg1"/>
                </a:solidFill>
              </a:rPr>
              <a:t>The average daily cost of Government involvement can be &gt;$1,000</a:t>
            </a:r>
            <a:r>
              <a:rPr lang="en-US" sz="2000" dirty="0" smtClean="0">
                <a:solidFill>
                  <a:schemeClr val="bg1"/>
                </a:solidFill>
              </a:rPr>
              <a:t>.</a:t>
            </a:r>
          </a:p>
          <a:p>
            <a:pPr marL="342900" indent="-342900" eaLnBrk="1" hangingPunct="1">
              <a:spcBef>
                <a:spcPts val="169"/>
              </a:spcBef>
              <a:spcAft>
                <a:spcPts val="300"/>
              </a:spcAft>
              <a:buFont typeface="Wingdings" panose="05000000000000000000" pitchFamily="2" charset="2"/>
              <a:buChar char="Ø"/>
              <a:defRPr/>
            </a:pPr>
            <a:r>
              <a:rPr lang="en-US" sz="2000" dirty="0" smtClean="0">
                <a:solidFill>
                  <a:schemeClr val="bg1"/>
                </a:solidFill>
              </a:rPr>
              <a:t>Assuming that without the Integrator’s participation, the end result was that the original boiler was not changed and that it took 20 days to perform testing that finally identified the issue and then re-test the new boiler during off-season testing:</a:t>
            </a:r>
          </a:p>
          <a:p>
            <a:pPr marL="342900" indent="-342900" eaLnBrk="1" hangingPunct="1">
              <a:spcBef>
                <a:spcPts val="169"/>
              </a:spcBef>
              <a:spcAft>
                <a:spcPts val="300"/>
              </a:spcAft>
              <a:buFont typeface="Wingdings" panose="05000000000000000000" pitchFamily="2" charset="2"/>
              <a:buChar char="Ø"/>
              <a:defRPr/>
            </a:pPr>
            <a:r>
              <a:rPr lang="en-US" sz="2000" dirty="0" smtClean="0">
                <a:solidFill>
                  <a:schemeClr val="bg1"/>
                </a:solidFill>
              </a:rPr>
              <a:t>20x$1,200+20x$1,000+20X$1,000=$64,000</a:t>
            </a:r>
          </a:p>
          <a:p>
            <a:pPr marL="342900" indent="-342900" eaLnBrk="1" hangingPunct="1">
              <a:spcBef>
                <a:spcPts val="169"/>
              </a:spcBef>
              <a:spcAft>
                <a:spcPts val="300"/>
              </a:spcAft>
              <a:buFont typeface="Wingdings" panose="05000000000000000000" pitchFamily="2" charset="2"/>
              <a:buChar char="Ø"/>
              <a:defRPr/>
            </a:pPr>
            <a:r>
              <a:rPr lang="en-US" sz="2000" dirty="0" smtClean="0">
                <a:solidFill>
                  <a:schemeClr val="bg1"/>
                </a:solidFill>
              </a:rPr>
              <a:t>New boiler cost=$30,000 (not including labor).</a:t>
            </a:r>
          </a:p>
          <a:p>
            <a:pPr marL="342900" indent="-342900" eaLnBrk="1" hangingPunct="1">
              <a:spcBef>
                <a:spcPts val="169"/>
              </a:spcBef>
              <a:spcAft>
                <a:spcPts val="300"/>
              </a:spcAft>
              <a:buFont typeface="Wingdings" panose="05000000000000000000" pitchFamily="2" charset="2"/>
              <a:buChar char="Ø"/>
              <a:defRPr/>
            </a:pPr>
            <a:r>
              <a:rPr lang="en-US" sz="2000" dirty="0" smtClean="0">
                <a:solidFill>
                  <a:schemeClr val="bg1"/>
                </a:solidFill>
              </a:rPr>
              <a:t>Existing boiler (estimated) cost=$25,000(not including labor)</a:t>
            </a:r>
          </a:p>
          <a:p>
            <a:pPr marL="342900" indent="-342900" eaLnBrk="1" hangingPunct="1">
              <a:spcBef>
                <a:spcPts val="169"/>
              </a:spcBef>
              <a:spcAft>
                <a:spcPts val="300"/>
              </a:spcAft>
              <a:buFont typeface="Wingdings" panose="05000000000000000000" pitchFamily="2" charset="2"/>
              <a:buChar char="Ø"/>
              <a:defRPr/>
            </a:pPr>
            <a:r>
              <a:rPr lang="en-US" sz="2000" dirty="0" smtClean="0">
                <a:solidFill>
                  <a:schemeClr val="bg1"/>
                </a:solidFill>
              </a:rPr>
              <a:t>Equipment and testing labor=$119,000.</a:t>
            </a:r>
            <a:endParaRPr lang="en-US" sz="2000" dirty="0">
              <a:solidFill>
                <a:schemeClr val="bg1"/>
              </a:solidFill>
            </a:endParaRPr>
          </a:p>
          <a:p>
            <a:endParaRPr lang="en-US" sz="2000" dirty="0" smtClean="0">
              <a:solidFill>
                <a:srgbClr val="0000CC"/>
              </a:solidFill>
            </a:endParaRPr>
          </a:p>
        </p:txBody>
      </p:sp>
      <p:sp>
        <p:nvSpPr>
          <p:cNvPr id="4" name="Footer Placeholder 3"/>
          <p:cNvSpPr>
            <a:spLocks noGrp="1"/>
          </p:cNvSpPr>
          <p:nvPr>
            <p:ph type="ftr" sz="quarter" idx="13"/>
          </p:nvPr>
        </p:nvSpPr>
        <p:spPr/>
        <p:txBody>
          <a:bodyPr/>
          <a:lstStyle/>
          <a:p>
            <a:pPr>
              <a:defRPr/>
            </a:pPr>
            <a:r>
              <a:rPr lang="en-US" smtClean="0"/>
              <a:t>File Name</a:t>
            </a:r>
            <a:endParaRPr lang="en-US"/>
          </a:p>
        </p:txBody>
      </p:sp>
      <p:sp>
        <p:nvSpPr>
          <p:cNvPr id="5" name="Slide Number Placeholder 4"/>
          <p:cNvSpPr>
            <a:spLocks noGrp="1"/>
          </p:cNvSpPr>
          <p:nvPr>
            <p:ph type="sldNum" sz="quarter" idx="14"/>
          </p:nvPr>
        </p:nvSpPr>
        <p:spPr/>
        <p:txBody>
          <a:bodyPr/>
          <a:lstStyle/>
          <a:p>
            <a:pPr>
              <a:defRPr/>
            </a:pPr>
            <a:fld id="{9AB226B8-1AE0-45D0-8BE7-0AE9145E13A6}" type="slidenum">
              <a:rPr lang="en-US" smtClean="0"/>
              <a:pPr>
                <a:defRPr/>
              </a:pPr>
              <a:t>13</a:t>
            </a:fld>
            <a:endParaRPr lang="en-US" dirty="0"/>
          </a:p>
        </p:txBody>
      </p:sp>
    </p:spTree>
    <p:extLst>
      <p:ext uri="{BB962C8B-B14F-4D97-AF65-F5344CB8AC3E}">
        <p14:creationId xmlns:p14="http://schemas.microsoft.com/office/powerpoint/2010/main" val="633425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606055" y="232107"/>
            <a:ext cx="7953154" cy="806450"/>
          </a:xfrm>
          <a:prstGeom prst="rect">
            <a:avLst/>
          </a:prstGeom>
        </p:spPr>
        <p:txBody>
          <a:bodyPr/>
          <a:lstStyle>
            <a:lvl1pPr>
              <a:defRPr sz="2400">
                <a:solidFill>
                  <a:srgbClr val="000000"/>
                </a:solidFill>
              </a:defRPr>
            </a:lvl1pPr>
          </a:lstStyle>
          <a:p>
            <a:pPr algn="ctr"/>
            <a:r>
              <a:rPr sz="2800" dirty="0" smtClean="0"/>
              <a:t>Mechanical </a:t>
            </a:r>
            <a:r>
              <a:rPr sz="2800" dirty="0"/>
              <a:t>Integrator Role</a:t>
            </a:r>
          </a:p>
        </p:txBody>
      </p:sp>
      <p:sp>
        <p:nvSpPr>
          <p:cNvPr id="157" name="Shape 157"/>
          <p:cNvSpPr>
            <a:spLocks noGrp="1"/>
          </p:cNvSpPr>
          <p:nvPr>
            <p:ph idx="1"/>
          </p:nvPr>
        </p:nvSpPr>
        <p:spPr>
          <a:xfrm>
            <a:off x="754912" y="1307916"/>
            <a:ext cx="7655441" cy="4710112"/>
          </a:xfrm>
          <a:prstGeom prst="rect">
            <a:avLst/>
          </a:prstGeom>
        </p:spPr>
        <p:txBody>
          <a:bodyPr/>
          <a:lstStyle/>
          <a:p>
            <a:pPr marL="0" indent="0">
              <a:spcBef>
                <a:spcPts val="0"/>
              </a:spcBef>
              <a:defRPr sz="2400">
                <a:solidFill>
                  <a:srgbClr val="0000CC"/>
                </a:solidFill>
              </a:defRPr>
            </a:pPr>
            <a:r>
              <a:rPr dirty="0"/>
              <a:t>Mechanical System Integrator input helps to identify potential performance, and integration issues.</a:t>
            </a:r>
          </a:p>
          <a:p>
            <a:pPr marL="0" indent="0">
              <a:lnSpc>
                <a:spcPct val="150000"/>
              </a:lnSpc>
              <a:spcBef>
                <a:spcPts val="0"/>
              </a:spcBef>
              <a:defRPr sz="2400">
                <a:solidFill>
                  <a:srgbClr val="0000CC"/>
                </a:solidFill>
              </a:defRPr>
            </a:pPr>
            <a:endParaRPr dirty="0"/>
          </a:p>
          <a:p>
            <a:pPr marL="669734" lvl="2" indent="-342900">
              <a:spcBef>
                <a:spcPts val="0"/>
              </a:spcBef>
              <a:buSzPct val="100000"/>
              <a:buFont typeface="Wingdings" panose="05000000000000000000" pitchFamily="2" charset="2"/>
              <a:buChar char="Ø"/>
              <a:defRPr sz="1800">
                <a:solidFill>
                  <a:srgbClr val="000000"/>
                </a:solidFill>
              </a:defRPr>
            </a:pPr>
            <a:r>
              <a:rPr sz="2000" dirty="0" smtClean="0"/>
              <a:t>Provides </a:t>
            </a:r>
            <a:r>
              <a:rPr sz="2000" dirty="0"/>
              <a:t>another check of the HVAC design load calculations.</a:t>
            </a:r>
          </a:p>
          <a:p>
            <a:pPr marL="0" indent="0">
              <a:spcBef>
                <a:spcPts val="0"/>
              </a:spcBef>
              <a:buSzPct val="100000"/>
              <a:defRPr sz="1800">
                <a:solidFill>
                  <a:srgbClr val="000000"/>
                </a:solidFill>
              </a:defRPr>
            </a:pPr>
            <a:endParaRPr sz="2000" dirty="0"/>
          </a:p>
          <a:p>
            <a:pPr marL="665162" lvl="2" indent="-342900">
              <a:spcBef>
                <a:spcPts val="0"/>
              </a:spcBef>
              <a:buSzPct val="100000"/>
              <a:buFont typeface="Wingdings" panose="05000000000000000000" pitchFamily="2" charset="2"/>
              <a:buChar char="Ø"/>
              <a:defRPr sz="1800">
                <a:solidFill>
                  <a:srgbClr val="000000"/>
                </a:solidFill>
              </a:defRPr>
            </a:pPr>
            <a:r>
              <a:rPr sz="2000" dirty="0"/>
              <a:t>Defines the team and issues early before procurement begins.</a:t>
            </a:r>
          </a:p>
          <a:p>
            <a:pPr marL="0" indent="0">
              <a:spcBef>
                <a:spcPts val="0"/>
              </a:spcBef>
              <a:buSzPct val="100000"/>
              <a:defRPr sz="1800">
                <a:solidFill>
                  <a:srgbClr val="000000"/>
                </a:solidFill>
              </a:defRPr>
            </a:pPr>
            <a:endParaRPr sz="2000" dirty="0"/>
          </a:p>
          <a:p>
            <a:pPr marL="665162" lvl="2" indent="-342900">
              <a:spcBef>
                <a:spcPts val="0"/>
              </a:spcBef>
              <a:buSzPct val="100000"/>
              <a:buFont typeface="Wingdings" panose="05000000000000000000" pitchFamily="2" charset="2"/>
              <a:buChar char="Ø"/>
              <a:defRPr sz="1800">
                <a:solidFill>
                  <a:srgbClr val="000000"/>
                </a:solidFill>
              </a:defRPr>
            </a:pPr>
            <a:r>
              <a:rPr sz="2000" dirty="0"/>
              <a:t>Analyzes control protocols, and facilitates integration dialogue between the equipment </a:t>
            </a:r>
            <a:r>
              <a:rPr sz="2000" dirty="0" err="1"/>
              <a:t>oem</a:t>
            </a:r>
            <a:r>
              <a:rPr sz="2000" dirty="0"/>
              <a:t>, and controls contractor.</a:t>
            </a:r>
          </a:p>
        </p:txBody>
      </p:sp>
      <p:sp>
        <p:nvSpPr>
          <p:cNvPr id="158" name="Shape 158"/>
          <p:cNvSpPr>
            <a:spLocks noGrp="1"/>
          </p:cNvSpPr>
          <p:nvPr>
            <p:ph type="sldNum" sz="quarter" idx="10"/>
          </p:nvPr>
        </p:nvSpPr>
        <p:spPr>
          <a:xfrm>
            <a:off x="8858102" y="328380"/>
            <a:ext cx="174771" cy="16556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14</a:t>
            </a:fld>
            <a:endParaRPr/>
          </a:p>
        </p:txBody>
      </p:sp>
    </p:spTree>
    <p:extLst>
      <p:ext uri="{BB962C8B-B14F-4D97-AF65-F5344CB8AC3E}">
        <p14:creationId xmlns:p14="http://schemas.microsoft.com/office/powerpoint/2010/main" val="412018927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prstGeom prst="rect">
            <a:avLst/>
          </a:prstGeom>
        </p:spPr>
        <p:txBody>
          <a:bodyPr/>
          <a:lstStyle>
            <a:lvl1pPr algn="ctr">
              <a:defRPr sz="2400" cap="none">
                <a:solidFill>
                  <a:srgbClr val="000000"/>
                </a:solidFill>
              </a:defRPr>
            </a:lvl1pPr>
          </a:lstStyle>
          <a:p>
            <a:r>
              <a:rPr sz="2800" dirty="0"/>
              <a:t>OEM Perspective</a:t>
            </a:r>
          </a:p>
        </p:txBody>
      </p:sp>
      <p:sp>
        <p:nvSpPr>
          <p:cNvPr id="161" name="Shape 161"/>
          <p:cNvSpPr>
            <a:spLocks noGrp="1"/>
          </p:cNvSpPr>
          <p:nvPr>
            <p:ph idx="1"/>
          </p:nvPr>
        </p:nvSpPr>
        <p:spPr>
          <a:xfrm>
            <a:off x="680484" y="1233488"/>
            <a:ext cx="7761767" cy="4710112"/>
          </a:xfrm>
          <a:prstGeom prst="rect">
            <a:avLst/>
          </a:prstGeom>
        </p:spPr>
        <p:txBody>
          <a:bodyPr/>
          <a:lstStyle/>
          <a:p>
            <a:pPr marL="0" indent="0" defTabSz="768094">
              <a:spcBef>
                <a:spcPts val="0"/>
              </a:spcBef>
              <a:defRPr sz="2000">
                <a:solidFill>
                  <a:srgbClr val="0000CC"/>
                </a:solidFill>
              </a:defRPr>
            </a:pPr>
            <a:r>
              <a:rPr sz="2400" dirty="0"/>
              <a:t>Mechanical System Integrator provides an open dialogue between the team before the problem occurs.</a:t>
            </a:r>
          </a:p>
          <a:p>
            <a:pPr marL="0" indent="0" defTabSz="768094">
              <a:spcBef>
                <a:spcPts val="0"/>
              </a:spcBef>
              <a:defRPr sz="2000">
                <a:solidFill>
                  <a:srgbClr val="0000CC"/>
                </a:solidFill>
              </a:defRPr>
            </a:pPr>
            <a:endParaRPr dirty="0"/>
          </a:p>
          <a:p>
            <a:pPr marL="665162" lvl="2" indent="-342900" defTabSz="768094">
              <a:spcBef>
                <a:spcPts val="0"/>
              </a:spcBef>
              <a:buSzPct val="100000"/>
              <a:buFont typeface="Wingdings" panose="05000000000000000000" pitchFamily="2" charset="2"/>
              <a:buChar char="Ø"/>
              <a:defRPr sz="1500">
                <a:solidFill>
                  <a:srgbClr val="000000"/>
                </a:solidFill>
              </a:defRPr>
            </a:pPr>
            <a:r>
              <a:rPr sz="2000" dirty="0"/>
              <a:t>Integration of equipment controls, and the control contractors equipment is a challenge.</a:t>
            </a:r>
          </a:p>
          <a:p>
            <a:pPr marL="240029" indent="-240029" defTabSz="768094">
              <a:spcBef>
                <a:spcPts val="0"/>
              </a:spcBef>
              <a:buSzPct val="100000"/>
              <a:buFont typeface="Wingdings"/>
              <a:buChar char="➢"/>
              <a:defRPr sz="1500">
                <a:solidFill>
                  <a:srgbClr val="000000"/>
                </a:solidFill>
              </a:defRPr>
            </a:pPr>
            <a:endParaRPr sz="2000" dirty="0"/>
          </a:p>
          <a:p>
            <a:pPr marL="1110995" lvl="2" indent="-342900" defTabSz="768094">
              <a:spcBef>
                <a:spcPts val="0"/>
              </a:spcBef>
              <a:buFont typeface="Wingdings" panose="05000000000000000000" pitchFamily="2" charset="2"/>
              <a:buChar char="§"/>
              <a:defRPr sz="1500">
                <a:solidFill>
                  <a:srgbClr val="000000"/>
                </a:solidFill>
              </a:defRPr>
            </a:pPr>
            <a:r>
              <a:rPr sz="2000" dirty="0"/>
              <a:t>Sequence of operation coordination.</a:t>
            </a:r>
          </a:p>
          <a:p>
            <a:pPr marL="1008124" lvl="2" indent="-240029" defTabSz="768094">
              <a:spcBef>
                <a:spcPts val="0"/>
              </a:spcBef>
              <a:buFont typeface="Wingdings"/>
              <a:buChar char="➢"/>
              <a:defRPr sz="1500">
                <a:solidFill>
                  <a:srgbClr val="000000"/>
                </a:solidFill>
              </a:defRPr>
            </a:pPr>
            <a:endParaRPr sz="2000" dirty="0"/>
          </a:p>
          <a:p>
            <a:pPr marL="1110995" lvl="2" indent="-342900" defTabSz="768094">
              <a:spcBef>
                <a:spcPts val="0"/>
              </a:spcBef>
              <a:buFont typeface="Wingdings" panose="05000000000000000000" pitchFamily="2" charset="2"/>
              <a:buChar char="§"/>
              <a:defRPr sz="1500">
                <a:solidFill>
                  <a:srgbClr val="000000"/>
                </a:solidFill>
              </a:defRPr>
            </a:pPr>
            <a:r>
              <a:rPr sz="2000" dirty="0"/>
              <a:t>Reading and Writing necessary points</a:t>
            </a:r>
            <a:r>
              <a:rPr sz="2000" dirty="0" smtClean="0"/>
              <a:t>.</a:t>
            </a:r>
            <a:endParaRPr sz="2000" dirty="0"/>
          </a:p>
          <a:p>
            <a:pPr marL="240029" indent="-240029" defTabSz="768094">
              <a:spcBef>
                <a:spcPts val="0"/>
              </a:spcBef>
              <a:buSzPct val="100000"/>
              <a:buFont typeface="Wingdings"/>
              <a:buChar char="➢"/>
              <a:defRPr sz="1500">
                <a:solidFill>
                  <a:srgbClr val="000000"/>
                </a:solidFill>
              </a:defRPr>
            </a:pPr>
            <a:endParaRPr sz="2000" dirty="0"/>
          </a:p>
          <a:p>
            <a:pPr marL="665162" lvl="2" indent="-342900" defTabSz="768094">
              <a:spcBef>
                <a:spcPts val="0"/>
              </a:spcBef>
              <a:buSzPct val="100000"/>
              <a:buFont typeface="Wingdings" panose="05000000000000000000" pitchFamily="2" charset="2"/>
              <a:buChar char="Ø"/>
              <a:defRPr sz="1500">
                <a:solidFill>
                  <a:srgbClr val="000000"/>
                </a:solidFill>
              </a:defRPr>
            </a:pPr>
            <a:r>
              <a:rPr sz="2000" dirty="0"/>
              <a:t>Factory mounted controls vs. field mounted controls.</a:t>
            </a:r>
          </a:p>
          <a:p>
            <a:pPr marL="240029" indent="-240029" defTabSz="768094">
              <a:spcBef>
                <a:spcPts val="0"/>
              </a:spcBef>
              <a:buSzPct val="100000"/>
              <a:buFont typeface="Wingdings"/>
              <a:buChar char="➢"/>
              <a:defRPr sz="1500">
                <a:solidFill>
                  <a:srgbClr val="000000"/>
                </a:solidFill>
              </a:defRPr>
            </a:pPr>
            <a:endParaRPr sz="2000" dirty="0"/>
          </a:p>
          <a:p>
            <a:pPr marL="665162" lvl="2" indent="-342900" defTabSz="768094">
              <a:spcBef>
                <a:spcPts val="0"/>
              </a:spcBef>
              <a:buSzPct val="100000"/>
              <a:buFont typeface="Wingdings" panose="05000000000000000000" pitchFamily="2" charset="2"/>
              <a:buChar char="Ø"/>
              <a:defRPr sz="1500">
                <a:solidFill>
                  <a:srgbClr val="000000"/>
                </a:solidFill>
              </a:defRPr>
            </a:pPr>
            <a:r>
              <a:rPr lang="en-US" sz="2000" dirty="0" smtClean="0"/>
              <a:t>Process provides more confidence in equipment selections.</a:t>
            </a:r>
            <a:endParaRPr sz="2000" dirty="0"/>
          </a:p>
        </p:txBody>
      </p:sp>
      <p:sp>
        <p:nvSpPr>
          <p:cNvPr id="162" name="Shape 162"/>
          <p:cNvSpPr>
            <a:spLocks noGrp="1"/>
          </p:cNvSpPr>
          <p:nvPr>
            <p:ph type="sldNum" sz="quarter" idx="10"/>
          </p:nvPr>
        </p:nvSpPr>
        <p:spPr>
          <a:xfrm>
            <a:off x="8858102" y="328380"/>
            <a:ext cx="174771" cy="16556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15</a:t>
            </a:fld>
            <a:endParaRPr/>
          </a:p>
        </p:txBody>
      </p:sp>
    </p:spTree>
    <p:extLst>
      <p:ext uri="{BB962C8B-B14F-4D97-AF65-F5344CB8AC3E}">
        <p14:creationId xmlns:p14="http://schemas.microsoft.com/office/powerpoint/2010/main" val="174139358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6891406B-5C14-4547-9A34-F29FCDC39D9F}"/>
              </a:ext>
            </a:extLst>
          </p:cNvPr>
          <p:cNvSpPr>
            <a:spLocks noGrp="1"/>
          </p:cNvSpPr>
          <p:nvPr>
            <p:ph type="ftr" sz="quarter" idx="13"/>
          </p:nvPr>
        </p:nvSpPr>
        <p:spPr/>
        <p:txBody>
          <a:bodyPr/>
          <a:lstStyle/>
          <a:p>
            <a:pPr>
              <a:defRPr/>
            </a:pPr>
            <a:r>
              <a:rPr lang="en-US"/>
              <a:t>File Name</a:t>
            </a:r>
          </a:p>
        </p:txBody>
      </p:sp>
      <p:sp>
        <p:nvSpPr>
          <p:cNvPr id="5" name="Slide Number Placeholder 4">
            <a:extLst>
              <a:ext uri="{FF2B5EF4-FFF2-40B4-BE49-F238E27FC236}">
                <a16:creationId xmlns:a16="http://schemas.microsoft.com/office/drawing/2014/main" xmlns="" id="{77E8FDD3-C0DB-453E-8F36-584BCBE82F29}"/>
              </a:ext>
            </a:extLst>
          </p:cNvPr>
          <p:cNvSpPr>
            <a:spLocks noGrp="1"/>
          </p:cNvSpPr>
          <p:nvPr>
            <p:ph type="sldNum" sz="quarter" idx="14"/>
          </p:nvPr>
        </p:nvSpPr>
        <p:spPr/>
        <p:txBody>
          <a:bodyPr/>
          <a:lstStyle/>
          <a:p>
            <a:pPr>
              <a:defRPr/>
            </a:pPr>
            <a:fld id="{B928AA9E-BBD4-4E5A-9222-52DB803298AD}" type="slidenum">
              <a:rPr lang="en-US" smtClean="0"/>
              <a:pPr>
                <a:defRPr/>
              </a:pPr>
              <a:t>16</a:t>
            </a:fld>
            <a:endParaRPr lang="en-US" dirty="0"/>
          </a:p>
        </p:txBody>
      </p:sp>
      <p:grpSp>
        <p:nvGrpSpPr>
          <p:cNvPr id="7" name="Group 6">
            <a:extLst>
              <a:ext uri="{FF2B5EF4-FFF2-40B4-BE49-F238E27FC236}">
                <a16:creationId xmlns:a16="http://schemas.microsoft.com/office/drawing/2014/main" xmlns="" id="{6EF88C0B-118F-49F4-848F-9713AA2CC8BB}"/>
              </a:ext>
            </a:extLst>
          </p:cNvPr>
          <p:cNvGrpSpPr/>
          <p:nvPr/>
        </p:nvGrpSpPr>
        <p:grpSpPr>
          <a:xfrm>
            <a:off x="5400536" y="2787175"/>
            <a:ext cx="1508754" cy="1179579"/>
            <a:chOff x="3772436" y="1457450"/>
            <a:chExt cx="1508754" cy="1179579"/>
          </a:xfrm>
        </p:grpSpPr>
        <p:sp>
          <p:nvSpPr>
            <p:cNvPr id="8" name="Oval 7">
              <a:extLst>
                <a:ext uri="{FF2B5EF4-FFF2-40B4-BE49-F238E27FC236}">
                  <a16:creationId xmlns:a16="http://schemas.microsoft.com/office/drawing/2014/main" xmlns="" id="{13064AF7-066F-4F70-81F9-26A314829243}"/>
                </a:ext>
              </a:extLst>
            </p:cNvPr>
            <p:cNvSpPr/>
            <p:nvPr/>
          </p:nvSpPr>
          <p:spPr>
            <a:xfrm>
              <a:off x="3772436" y="1457450"/>
              <a:ext cx="1508754" cy="1179579"/>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9" name="Oval 4">
              <a:extLst>
                <a:ext uri="{FF2B5EF4-FFF2-40B4-BE49-F238E27FC236}">
                  <a16:creationId xmlns:a16="http://schemas.microsoft.com/office/drawing/2014/main" xmlns="" id="{999A62BF-ABBE-44DA-B6F6-2AE6A21636E1}"/>
                </a:ext>
              </a:extLst>
            </p:cNvPr>
            <p:cNvSpPr txBox="1"/>
            <p:nvPr/>
          </p:nvSpPr>
          <p:spPr>
            <a:xfrm>
              <a:off x="3993388" y="1630195"/>
              <a:ext cx="1066850" cy="83408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CxA</a:t>
              </a:r>
            </a:p>
          </p:txBody>
        </p:sp>
      </p:grpSp>
      <p:grpSp>
        <p:nvGrpSpPr>
          <p:cNvPr id="19" name="Group 18">
            <a:extLst>
              <a:ext uri="{FF2B5EF4-FFF2-40B4-BE49-F238E27FC236}">
                <a16:creationId xmlns:a16="http://schemas.microsoft.com/office/drawing/2014/main" xmlns="" id="{713454F6-1CA1-4031-AB4D-2D03A7C389BA}"/>
              </a:ext>
            </a:extLst>
          </p:cNvPr>
          <p:cNvGrpSpPr/>
          <p:nvPr/>
        </p:nvGrpSpPr>
        <p:grpSpPr>
          <a:xfrm>
            <a:off x="2308869" y="2787175"/>
            <a:ext cx="1508754" cy="1179579"/>
            <a:chOff x="814808" y="1457450"/>
            <a:chExt cx="1508754" cy="1179579"/>
          </a:xfrm>
        </p:grpSpPr>
        <p:sp>
          <p:nvSpPr>
            <p:cNvPr id="20" name="Oval 19">
              <a:extLst>
                <a:ext uri="{FF2B5EF4-FFF2-40B4-BE49-F238E27FC236}">
                  <a16:creationId xmlns:a16="http://schemas.microsoft.com/office/drawing/2014/main" xmlns="" id="{00C32FD2-5495-4C76-BBC6-1307332D9741}"/>
                </a:ext>
              </a:extLst>
            </p:cNvPr>
            <p:cNvSpPr/>
            <p:nvPr/>
          </p:nvSpPr>
          <p:spPr>
            <a:xfrm>
              <a:off x="814808" y="1457450"/>
              <a:ext cx="1508754" cy="1179579"/>
            </a:xfrm>
            <a:prstGeom prst="ellipse">
              <a:avLst/>
            </a:pr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21" name="Oval 4">
              <a:extLst>
                <a:ext uri="{FF2B5EF4-FFF2-40B4-BE49-F238E27FC236}">
                  <a16:creationId xmlns:a16="http://schemas.microsoft.com/office/drawing/2014/main" xmlns="" id="{E4529507-2D03-4663-9F18-8784C94A09DE}"/>
                </a:ext>
              </a:extLst>
            </p:cNvPr>
            <p:cNvSpPr txBox="1"/>
            <p:nvPr/>
          </p:nvSpPr>
          <p:spPr>
            <a:xfrm>
              <a:off x="1035760" y="1630195"/>
              <a:ext cx="1066850" cy="83408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DOR</a:t>
              </a:r>
            </a:p>
          </p:txBody>
        </p:sp>
      </p:grpSp>
      <p:grpSp>
        <p:nvGrpSpPr>
          <p:cNvPr id="22" name="Group 21">
            <a:extLst>
              <a:ext uri="{FF2B5EF4-FFF2-40B4-BE49-F238E27FC236}">
                <a16:creationId xmlns:a16="http://schemas.microsoft.com/office/drawing/2014/main" xmlns="" id="{35C62F53-14AD-4147-A0C5-FE23FF29CC40}"/>
              </a:ext>
            </a:extLst>
          </p:cNvPr>
          <p:cNvGrpSpPr/>
          <p:nvPr/>
        </p:nvGrpSpPr>
        <p:grpSpPr>
          <a:xfrm>
            <a:off x="3819837" y="1510767"/>
            <a:ext cx="1504326" cy="1178455"/>
            <a:chOff x="2332089" y="23917"/>
            <a:chExt cx="1504326" cy="1178455"/>
          </a:xfrm>
        </p:grpSpPr>
        <p:sp>
          <p:nvSpPr>
            <p:cNvPr id="23" name="Oval 22">
              <a:extLst>
                <a:ext uri="{FF2B5EF4-FFF2-40B4-BE49-F238E27FC236}">
                  <a16:creationId xmlns:a16="http://schemas.microsoft.com/office/drawing/2014/main" xmlns="" id="{953F4C28-DFA8-4282-873C-8F36808C8110}"/>
                </a:ext>
              </a:extLst>
            </p:cNvPr>
            <p:cNvSpPr/>
            <p:nvPr/>
          </p:nvSpPr>
          <p:spPr>
            <a:xfrm>
              <a:off x="2332089" y="23917"/>
              <a:ext cx="1504326" cy="1178455"/>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4" name="Oval 4">
              <a:extLst>
                <a:ext uri="{FF2B5EF4-FFF2-40B4-BE49-F238E27FC236}">
                  <a16:creationId xmlns:a16="http://schemas.microsoft.com/office/drawing/2014/main" xmlns="" id="{81DC435C-6519-4333-9B12-9D7C6A8B341C}"/>
                </a:ext>
              </a:extLst>
            </p:cNvPr>
            <p:cNvSpPr txBox="1"/>
            <p:nvPr/>
          </p:nvSpPr>
          <p:spPr>
            <a:xfrm>
              <a:off x="2552392" y="196498"/>
              <a:ext cx="1063720" cy="83329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USACE</a:t>
              </a:r>
            </a:p>
          </p:txBody>
        </p:sp>
      </p:grpSp>
      <p:grpSp>
        <p:nvGrpSpPr>
          <p:cNvPr id="25" name="Group 24">
            <a:extLst>
              <a:ext uri="{FF2B5EF4-FFF2-40B4-BE49-F238E27FC236}">
                <a16:creationId xmlns:a16="http://schemas.microsoft.com/office/drawing/2014/main" xmlns="" id="{B127E925-8FE9-44B5-B139-0E86623B561B}"/>
              </a:ext>
            </a:extLst>
          </p:cNvPr>
          <p:cNvGrpSpPr/>
          <p:nvPr/>
        </p:nvGrpSpPr>
        <p:grpSpPr>
          <a:xfrm>
            <a:off x="3817623" y="4064708"/>
            <a:ext cx="1508754" cy="1177172"/>
            <a:chOff x="2293622" y="2937468"/>
            <a:chExt cx="1508754" cy="1177172"/>
          </a:xfrm>
        </p:grpSpPr>
        <p:sp>
          <p:nvSpPr>
            <p:cNvPr id="26" name="Oval 25">
              <a:extLst>
                <a:ext uri="{FF2B5EF4-FFF2-40B4-BE49-F238E27FC236}">
                  <a16:creationId xmlns:a16="http://schemas.microsoft.com/office/drawing/2014/main" xmlns="" id="{8C308289-E143-4FDF-A067-1F20198D0711}"/>
                </a:ext>
              </a:extLst>
            </p:cNvPr>
            <p:cNvSpPr/>
            <p:nvPr/>
          </p:nvSpPr>
          <p:spPr>
            <a:xfrm>
              <a:off x="2293622" y="2937468"/>
              <a:ext cx="1508754" cy="1177172"/>
            </a:xfrm>
            <a:prstGeom prst="ellipse">
              <a:avLst/>
            </a:pr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27" name="Oval 4">
              <a:extLst>
                <a:ext uri="{FF2B5EF4-FFF2-40B4-BE49-F238E27FC236}">
                  <a16:creationId xmlns:a16="http://schemas.microsoft.com/office/drawing/2014/main" xmlns="" id="{AD10F608-C732-435A-BD65-7D54D0649322}"/>
                </a:ext>
              </a:extLst>
            </p:cNvPr>
            <p:cNvSpPr txBox="1"/>
            <p:nvPr/>
          </p:nvSpPr>
          <p:spPr>
            <a:xfrm>
              <a:off x="2514574" y="3109861"/>
              <a:ext cx="1066850" cy="83238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Mech / DDC</a:t>
              </a:r>
            </a:p>
          </p:txBody>
        </p:sp>
      </p:grpSp>
      <p:sp>
        <p:nvSpPr>
          <p:cNvPr id="16" name="TextBox 15">
            <a:extLst>
              <a:ext uri="{FF2B5EF4-FFF2-40B4-BE49-F238E27FC236}">
                <a16:creationId xmlns:a16="http://schemas.microsoft.com/office/drawing/2014/main" xmlns="" id="{E62A2BCA-3B4E-43FA-8C89-7B6E069A158C}"/>
              </a:ext>
            </a:extLst>
          </p:cNvPr>
          <p:cNvSpPr txBox="1"/>
          <p:nvPr/>
        </p:nvSpPr>
        <p:spPr>
          <a:xfrm>
            <a:off x="1223015" y="424432"/>
            <a:ext cx="6826102" cy="523220"/>
          </a:xfrm>
          <a:prstGeom prst="rect">
            <a:avLst/>
          </a:prstGeom>
          <a:noFill/>
        </p:spPr>
        <p:txBody>
          <a:bodyPr wrap="square" rtlCol="0">
            <a:spAutoFit/>
          </a:bodyPr>
          <a:lstStyle/>
          <a:p>
            <a:pPr algn="ctr"/>
            <a:r>
              <a:rPr lang="en-US" sz="2800" b="1" dirty="0">
                <a:solidFill>
                  <a:schemeClr val="bg1"/>
                </a:solidFill>
              </a:rPr>
              <a:t>THE OLD PROCESS MODEL</a:t>
            </a:r>
          </a:p>
        </p:txBody>
      </p:sp>
    </p:spTree>
    <p:extLst>
      <p:ext uri="{BB962C8B-B14F-4D97-AF65-F5344CB8AC3E}">
        <p14:creationId xmlns:p14="http://schemas.microsoft.com/office/powerpoint/2010/main" val="309863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BABEF49C-03CC-4993-BD31-1828DB24A050}"/>
              </a:ext>
            </a:extLst>
          </p:cNvPr>
          <p:cNvSpPr>
            <a:spLocks noGrp="1"/>
          </p:cNvSpPr>
          <p:nvPr>
            <p:ph type="ftr" sz="quarter" idx="13"/>
          </p:nvPr>
        </p:nvSpPr>
        <p:spPr/>
        <p:txBody>
          <a:bodyPr/>
          <a:lstStyle/>
          <a:p>
            <a:pPr>
              <a:defRPr/>
            </a:pPr>
            <a:r>
              <a:rPr lang="en-US"/>
              <a:t>File Name</a:t>
            </a:r>
          </a:p>
        </p:txBody>
      </p:sp>
      <p:sp>
        <p:nvSpPr>
          <p:cNvPr id="18435" name="Slide Number Placeholder 4">
            <a:extLst>
              <a:ext uri="{FF2B5EF4-FFF2-40B4-BE49-F238E27FC236}">
                <a16:creationId xmlns:a16="http://schemas.microsoft.com/office/drawing/2014/main" xmlns="" id="{D287646A-8BD7-465B-9F24-8C59E9A13473}"/>
              </a:ext>
            </a:extLst>
          </p:cNvPr>
          <p:cNvSpPr>
            <a:spLocks noGrp="1"/>
          </p:cNvSpPr>
          <p:nvPr>
            <p:ph type="sldNum" sz="quarter" idx="14"/>
          </p:nvPr>
        </p:nvSpPr>
        <p:spPr/>
        <p:txBody>
          <a:bodyPr/>
          <a:lstStyle/>
          <a:p>
            <a:pPr>
              <a:defRPr/>
            </a:pPr>
            <a:fld id="{A455A872-BA06-43EF-99B8-F25129894D59}" type="slidenum">
              <a:rPr lang="en-US" smtClean="0"/>
              <a:pPr>
                <a:defRPr/>
              </a:pPr>
              <a:t>17</a:t>
            </a:fld>
            <a:endParaRPr lang="en-US"/>
          </a:p>
        </p:txBody>
      </p:sp>
      <p:sp>
        <p:nvSpPr>
          <p:cNvPr id="5" name="TextBox 4">
            <a:extLst>
              <a:ext uri="{FF2B5EF4-FFF2-40B4-BE49-F238E27FC236}">
                <a16:creationId xmlns:a16="http://schemas.microsoft.com/office/drawing/2014/main" xmlns="" id="{BC102C94-2FB3-43B9-8759-F8FB60E33F85}"/>
              </a:ext>
            </a:extLst>
          </p:cNvPr>
          <p:cNvSpPr txBox="1"/>
          <p:nvPr/>
        </p:nvSpPr>
        <p:spPr>
          <a:xfrm>
            <a:off x="3737499" y="523782"/>
            <a:ext cx="1669002" cy="523220"/>
          </a:xfrm>
          <a:prstGeom prst="rect">
            <a:avLst/>
          </a:prstGeom>
          <a:noFill/>
        </p:spPr>
        <p:txBody>
          <a:bodyPr wrap="square" rtlCol="0">
            <a:spAutoFit/>
          </a:bodyPr>
          <a:lstStyle/>
          <a:p>
            <a:pPr algn="ctr"/>
            <a:r>
              <a:rPr lang="en-US" sz="2800" b="1" dirty="0">
                <a:solidFill>
                  <a:srgbClr val="000000"/>
                </a:solidFill>
              </a:rPr>
              <a:t>DESIGN</a:t>
            </a:r>
          </a:p>
        </p:txBody>
      </p:sp>
      <p:sp>
        <p:nvSpPr>
          <p:cNvPr id="6" name="TextBox 5">
            <a:extLst>
              <a:ext uri="{FF2B5EF4-FFF2-40B4-BE49-F238E27FC236}">
                <a16:creationId xmlns:a16="http://schemas.microsoft.com/office/drawing/2014/main" xmlns="" id="{AA94D6C5-5143-450A-B841-057D242E872B}"/>
              </a:ext>
            </a:extLst>
          </p:cNvPr>
          <p:cNvSpPr txBox="1"/>
          <p:nvPr/>
        </p:nvSpPr>
        <p:spPr>
          <a:xfrm>
            <a:off x="706067" y="1581404"/>
            <a:ext cx="7963270" cy="830997"/>
          </a:xfrm>
          <a:prstGeom prst="rect">
            <a:avLst/>
          </a:prstGeom>
          <a:noFill/>
        </p:spPr>
        <p:txBody>
          <a:bodyPr wrap="square" rtlCol="0">
            <a:spAutoFit/>
          </a:bodyPr>
          <a:lstStyle/>
          <a:p>
            <a:r>
              <a:rPr lang="en-US" dirty="0">
                <a:solidFill>
                  <a:srgbClr val="0000CC"/>
                </a:solidFill>
              </a:rPr>
              <a:t>Mechanical System Integrator report initiates a more comprehensive and robust design review dialogue.</a:t>
            </a:r>
          </a:p>
        </p:txBody>
      </p:sp>
      <p:sp>
        <p:nvSpPr>
          <p:cNvPr id="7" name="TextBox 6">
            <a:extLst>
              <a:ext uri="{FF2B5EF4-FFF2-40B4-BE49-F238E27FC236}">
                <a16:creationId xmlns:a16="http://schemas.microsoft.com/office/drawing/2014/main" xmlns="" id="{7B72F6D6-9A3B-4DA4-817F-A8F4AF61DA3B}"/>
              </a:ext>
            </a:extLst>
          </p:cNvPr>
          <p:cNvSpPr txBox="1"/>
          <p:nvPr/>
        </p:nvSpPr>
        <p:spPr>
          <a:xfrm>
            <a:off x="1172145" y="3060479"/>
            <a:ext cx="703111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rgbClr val="000000"/>
                </a:solidFill>
              </a:rPr>
              <a:t>Identification of </a:t>
            </a:r>
            <a:r>
              <a:rPr lang="en-US" sz="2000" dirty="0" err="1" smtClean="0">
                <a:solidFill>
                  <a:srgbClr val="000000"/>
                </a:solidFill>
              </a:rPr>
              <a:t>Psychrometric</a:t>
            </a:r>
            <a:r>
              <a:rPr lang="en-US" sz="2000" dirty="0" smtClean="0">
                <a:solidFill>
                  <a:srgbClr val="000000"/>
                </a:solidFill>
              </a:rPr>
              <a:t> </a:t>
            </a:r>
            <a:r>
              <a:rPr lang="en-US" sz="2000" dirty="0">
                <a:solidFill>
                  <a:srgbClr val="000000"/>
                </a:solidFill>
              </a:rPr>
              <a:t>“Dead Zones”</a:t>
            </a:r>
          </a:p>
        </p:txBody>
      </p:sp>
      <p:sp>
        <p:nvSpPr>
          <p:cNvPr id="8" name="TextBox 7">
            <a:extLst>
              <a:ext uri="{FF2B5EF4-FFF2-40B4-BE49-F238E27FC236}">
                <a16:creationId xmlns:a16="http://schemas.microsoft.com/office/drawing/2014/main" xmlns="" id="{1CF96A76-0391-41BF-A56C-23BBFB95AFA0}"/>
              </a:ext>
            </a:extLst>
          </p:cNvPr>
          <p:cNvSpPr txBox="1"/>
          <p:nvPr/>
        </p:nvSpPr>
        <p:spPr>
          <a:xfrm>
            <a:off x="1172145" y="4329297"/>
            <a:ext cx="6729273"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rgbClr val="000000"/>
                </a:solidFill>
              </a:rPr>
              <a:t>“365 Day” control sequence analysis</a:t>
            </a:r>
          </a:p>
        </p:txBody>
      </p:sp>
    </p:spTree>
    <p:extLst>
      <p:ext uri="{BB962C8B-B14F-4D97-AF65-F5344CB8AC3E}">
        <p14:creationId xmlns:p14="http://schemas.microsoft.com/office/powerpoint/2010/main" val="33336610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pPr>
              <a:defRPr/>
            </a:pPr>
            <a:r>
              <a:rPr lang="en-US" sz="2400" dirty="0" smtClean="0">
                <a:solidFill>
                  <a:schemeClr val="bg1"/>
                </a:solidFill>
              </a:rPr>
              <a:t>Initial Operating Modes for 48°Dew point </a:t>
            </a:r>
            <a:endParaRPr lang="en-US" sz="2400" dirty="0">
              <a:solidFill>
                <a:schemeClr val="bg1"/>
              </a:solidFill>
            </a:endParaRPr>
          </a:p>
        </p:txBody>
      </p:sp>
      <p:pic>
        <p:nvPicPr>
          <p:cNvPr id="10243" name="Content Placeholder 10" descr="Psych chart initial design.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42900" y="820738"/>
            <a:ext cx="8458200" cy="49403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pPr>
              <a:defRPr/>
            </a:pPr>
            <a:r>
              <a:rPr lang="en-US" sz="2400" dirty="0" smtClean="0">
                <a:solidFill>
                  <a:schemeClr val="bg1"/>
                </a:solidFill>
              </a:rPr>
              <a:t>Revised Operating Modes for 48°Dew point </a:t>
            </a:r>
            <a:endParaRPr lang="en-US" sz="2400" dirty="0">
              <a:solidFill>
                <a:schemeClr val="bg1"/>
              </a:solidFill>
            </a:endParaRPr>
          </a:p>
        </p:txBody>
      </p:sp>
      <p:pic>
        <p:nvPicPr>
          <p:cNvPr id="12291" name="Content Placeholder 11" descr="Psych chart revised sequences.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28600" y="762000"/>
            <a:ext cx="8458200" cy="49323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3" y="503274"/>
            <a:ext cx="8382000" cy="533215"/>
          </a:xfrm>
        </p:spPr>
        <p:txBody>
          <a:bodyPr/>
          <a:lstStyle/>
          <a:p>
            <a:pPr algn="ctr" eaLnBrk="1" hangingPunct="1">
              <a:defRPr/>
            </a:pPr>
            <a:r>
              <a:rPr lang="en-US" sz="3200" dirty="0" smtClean="0">
                <a:solidFill>
                  <a:schemeClr val="bg1"/>
                </a:solidFill>
              </a:rPr>
              <a:t>ABSTRACT/OBJECTIVE</a:t>
            </a:r>
            <a:endParaRPr lang="en-US" sz="3200" dirty="0">
              <a:solidFill>
                <a:schemeClr val="bg1"/>
              </a:solidFill>
            </a:endParaRPr>
          </a:p>
        </p:txBody>
      </p:sp>
      <p:sp>
        <p:nvSpPr>
          <p:cNvPr id="18434" name="Text Placeholder 2"/>
          <p:cNvSpPr>
            <a:spLocks noGrp="1"/>
          </p:cNvSpPr>
          <p:nvPr>
            <p:ph type="body" sz="quarter" idx="12"/>
          </p:nvPr>
        </p:nvSpPr>
        <p:spPr>
          <a:xfrm>
            <a:off x="602424" y="1311163"/>
            <a:ext cx="7974419" cy="5159487"/>
          </a:xfrm>
        </p:spPr>
        <p:txBody>
          <a:bodyPr/>
          <a:lstStyle/>
          <a:p>
            <a:pPr marL="457200" indent="-457200" eaLnBrk="1" hangingPunct="1">
              <a:spcBef>
                <a:spcPts val="169"/>
              </a:spcBef>
              <a:spcAft>
                <a:spcPts val="1200"/>
              </a:spcAft>
              <a:buFont typeface="Wingdings" panose="05000000000000000000" pitchFamily="2" charset="2"/>
              <a:buChar char="Ø"/>
              <a:defRPr/>
            </a:pPr>
            <a:r>
              <a:rPr lang="en-US" sz="2400" dirty="0" smtClean="0">
                <a:solidFill>
                  <a:schemeClr val="bg1"/>
                </a:solidFill>
              </a:rPr>
              <a:t>Presentation </a:t>
            </a:r>
            <a:r>
              <a:rPr lang="en-US" sz="2400" dirty="0">
                <a:solidFill>
                  <a:schemeClr val="bg1"/>
                </a:solidFill>
              </a:rPr>
              <a:t>will outline the motivation and objectives underlying the re-focused emphasis on Mechanical Control System Integration and provide an overview of derived benefits realized during initial project implementation</a:t>
            </a:r>
            <a:r>
              <a:rPr lang="en-US" sz="2400" dirty="0" smtClean="0">
                <a:solidFill>
                  <a:schemeClr val="bg1"/>
                </a:solidFill>
              </a:rPr>
              <a:t>.</a:t>
            </a:r>
          </a:p>
          <a:p>
            <a:pPr marL="457200" indent="-457200" eaLnBrk="1" hangingPunct="1">
              <a:spcBef>
                <a:spcPts val="169"/>
              </a:spcBef>
              <a:spcAft>
                <a:spcPts val="1200"/>
              </a:spcAft>
              <a:buFont typeface="Wingdings" panose="05000000000000000000" pitchFamily="2" charset="2"/>
              <a:buChar char="Ø"/>
              <a:defRPr/>
            </a:pPr>
            <a:r>
              <a:rPr lang="en-US" sz="2400" dirty="0" smtClean="0">
                <a:solidFill>
                  <a:schemeClr val="bg1"/>
                </a:solidFill>
              </a:rPr>
              <a:t>Both </a:t>
            </a:r>
            <a:r>
              <a:rPr lang="en-US" sz="2400" dirty="0">
                <a:solidFill>
                  <a:schemeClr val="bg1"/>
                </a:solidFill>
              </a:rPr>
              <a:t>government and industry perspectives will be presented along with actual process scenarios to demonstrate the resulting paradigm shift</a:t>
            </a:r>
            <a:r>
              <a:rPr lang="en-US" sz="2400" dirty="0" smtClean="0">
                <a:solidFill>
                  <a:schemeClr val="bg1"/>
                </a:solidFill>
              </a:rPr>
              <a:t>.</a:t>
            </a:r>
          </a:p>
          <a:p>
            <a:pPr marL="971550" lvl="2" indent="-457200" eaLnBrk="1" hangingPunct="1">
              <a:spcBef>
                <a:spcPts val="169"/>
              </a:spcBef>
              <a:buFont typeface="Wingdings" panose="05000000000000000000" pitchFamily="2" charset="2"/>
              <a:buChar char="§"/>
              <a:defRPr/>
            </a:pPr>
            <a:r>
              <a:rPr lang="en-US" sz="2200" dirty="0" smtClean="0">
                <a:solidFill>
                  <a:srgbClr val="0000CC"/>
                </a:solidFill>
              </a:rPr>
              <a:t>Introductions &amp; Credits</a:t>
            </a:r>
          </a:p>
          <a:p>
            <a:pPr marL="1485900" lvl="4" indent="-457200" eaLnBrk="1" hangingPunct="1">
              <a:spcBef>
                <a:spcPts val="169"/>
              </a:spcBef>
              <a:buFont typeface="Wingdings" panose="05000000000000000000" pitchFamily="2" charset="2"/>
              <a:buChar char="v"/>
              <a:defRPr/>
            </a:pPr>
            <a:r>
              <a:rPr lang="en-US" sz="1800" dirty="0" smtClean="0">
                <a:solidFill>
                  <a:srgbClr val="C00000"/>
                </a:solidFill>
              </a:rPr>
              <a:t>Douglas </a:t>
            </a:r>
            <a:r>
              <a:rPr lang="en-US" sz="1800" dirty="0" err="1" smtClean="0">
                <a:solidFill>
                  <a:srgbClr val="C00000"/>
                </a:solidFill>
              </a:rPr>
              <a:t>Hartwig</a:t>
            </a:r>
            <a:r>
              <a:rPr lang="en-US" sz="1800" dirty="0" smtClean="0">
                <a:solidFill>
                  <a:srgbClr val="C00000"/>
                </a:solidFill>
              </a:rPr>
              <a:t> (Crafton </a:t>
            </a:r>
            <a:r>
              <a:rPr lang="en-US" sz="1800" dirty="0" err="1" smtClean="0">
                <a:solidFill>
                  <a:srgbClr val="C00000"/>
                </a:solidFill>
              </a:rPr>
              <a:t>Tull</a:t>
            </a:r>
            <a:r>
              <a:rPr lang="en-US" sz="1800" dirty="0" smtClean="0">
                <a:solidFill>
                  <a:srgbClr val="C00000"/>
                </a:solidFill>
              </a:rPr>
              <a:t>)</a:t>
            </a:r>
          </a:p>
          <a:p>
            <a:pPr marL="1485900" lvl="4" indent="-457200" eaLnBrk="1" hangingPunct="1">
              <a:spcBef>
                <a:spcPts val="169"/>
              </a:spcBef>
              <a:buFont typeface="Wingdings" panose="05000000000000000000" pitchFamily="2" charset="2"/>
              <a:buChar char="v"/>
              <a:defRPr/>
            </a:pPr>
            <a:r>
              <a:rPr lang="en-US" sz="1800" dirty="0" smtClean="0">
                <a:solidFill>
                  <a:srgbClr val="C00000"/>
                </a:solidFill>
              </a:rPr>
              <a:t>Bob Streets (</a:t>
            </a:r>
            <a:r>
              <a:rPr lang="en-US" sz="1800" dirty="0" err="1" smtClean="0">
                <a:solidFill>
                  <a:srgbClr val="C00000"/>
                </a:solidFill>
              </a:rPr>
              <a:t>Benham</a:t>
            </a:r>
            <a:r>
              <a:rPr lang="en-US" sz="1800" dirty="0" smtClean="0">
                <a:solidFill>
                  <a:srgbClr val="C00000"/>
                </a:solidFill>
              </a:rPr>
              <a:t>/</a:t>
            </a:r>
            <a:r>
              <a:rPr lang="en-US" sz="1800" dirty="0" err="1" smtClean="0">
                <a:solidFill>
                  <a:srgbClr val="C00000"/>
                </a:solidFill>
              </a:rPr>
              <a:t>Leidos</a:t>
            </a:r>
            <a:r>
              <a:rPr lang="en-US" sz="1800" dirty="0" smtClean="0">
                <a:solidFill>
                  <a:srgbClr val="C00000"/>
                </a:solidFill>
              </a:rPr>
              <a:t>)</a:t>
            </a:r>
          </a:p>
          <a:p>
            <a:pPr marL="1485900" lvl="4" indent="-457200" eaLnBrk="1" hangingPunct="1">
              <a:spcBef>
                <a:spcPts val="169"/>
              </a:spcBef>
              <a:buFont typeface="Wingdings" panose="05000000000000000000" pitchFamily="2" charset="2"/>
              <a:buChar char="v"/>
              <a:defRPr/>
            </a:pPr>
            <a:r>
              <a:rPr lang="en-US" sz="1800" dirty="0" smtClean="0">
                <a:solidFill>
                  <a:srgbClr val="C00000"/>
                </a:solidFill>
              </a:rPr>
              <a:t>Eric Slater (USACE, Tulsa)</a:t>
            </a:r>
          </a:p>
          <a:p>
            <a:pPr lvl="4" indent="0" eaLnBrk="1" hangingPunct="1">
              <a:spcBef>
                <a:spcPts val="169"/>
              </a:spcBef>
              <a:buNone/>
              <a:defRPr/>
            </a:pPr>
            <a:endParaRPr lang="en-US" sz="2200" dirty="0" smtClean="0">
              <a:solidFill>
                <a:srgbClr val="C00000"/>
              </a:solidFill>
            </a:endParaRPr>
          </a:p>
        </p:txBody>
      </p:sp>
      <p:sp>
        <p:nvSpPr>
          <p:cNvPr id="3" name="Footer Placeholder 2"/>
          <p:cNvSpPr>
            <a:spLocks noGrp="1"/>
          </p:cNvSpPr>
          <p:nvPr>
            <p:ph type="ftr" sz="quarter" idx="13"/>
          </p:nvPr>
        </p:nvSpPr>
        <p:spPr/>
        <p:txBody>
          <a:bodyPr/>
          <a:lstStyle/>
          <a:p>
            <a:pPr>
              <a:defRPr/>
            </a:pPr>
            <a:r>
              <a:rPr lang="en-US" smtClean="0"/>
              <a:t>File Name</a:t>
            </a:r>
            <a:endParaRPr lang="en-US"/>
          </a:p>
        </p:txBody>
      </p:sp>
      <p:sp>
        <p:nvSpPr>
          <p:cNvPr id="18435" name="Slide Number Placeholder 4"/>
          <p:cNvSpPr>
            <a:spLocks noGrp="1"/>
          </p:cNvSpPr>
          <p:nvPr>
            <p:ph type="sldNum" sz="quarter" idx="14"/>
          </p:nvPr>
        </p:nvSpPr>
        <p:spPr/>
        <p:txBody>
          <a:bodyPr/>
          <a:lstStyle/>
          <a:p>
            <a:pPr>
              <a:defRPr/>
            </a:pPr>
            <a:fld id="{EA31FB87-D549-4A33-9510-DA2B6C207676}" type="slidenum">
              <a:rPr lang="en-US" smtClean="0"/>
              <a:pPr>
                <a:defRPr/>
              </a:pPr>
              <a:t>2</a:t>
            </a:fld>
            <a:endParaRPr lang="en-US"/>
          </a:p>
        </p:txBody>
      </p:sp>
    </p:spTree>
    <p:extLst>
      <p:ext uri="{BB962C8B-B14F-4D97-AF65-F5344CB8AC3E}">
        <p14:creationId xmlns:p14="http://schemas.microsoft.com/office/powerpoint/2010/main" val="2012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BABEF49C-03CC-4993-BD31-1828DB24A050}"/>
              </a:ext>
            </a:extLst>
          </p:cNvPr>
          <p:cNvSpPr>
            <a:spLocks noGrp="1"/>
          </p:cNvSpPr>
          <p:nvPr>
            <p:ph type="ftr" sz="quarter" idx="13"/>
          </p:nvPr>
        </p:nvSpPr>
        <p:spPr/>
        <p:txBody>
          <a:bodyPr/>
          <a:lstStyle/>
          <a:p>
            <a:pPr>
              <a:defRPr/>
            </a:pPr>
            <a:r>
              <a:rPr lang="en-US"/>
              <a:t>File Name</a:t>
            </a:r>
          </a:p>
        </p:txBody>
      </p:sp>
      <p:sp>
        <p:nvSpPr>
          <p:cNvPr id="18435" name="Slide Number Placeholder 4">
            <a:extLst>
              <a:ext uri="{FF2B5EF4-FFF2-40B4-BE49-F238E27FC236}">
                <a16:creationId xmlns:a16="http://schemas.microsoft.com/office/drawing/2014/main" xmlns="" id="{D287646A-8BD7-465B-9F24-8C59E9A13473}"/>
              </a:ext>
            </a:extLst>
          </p:cNvPr>
          <p:cNvSpPr>
            <a:spLocks noGrp="1"/>
          </p:cNvSpPr>
          <p:nvPr>
            <p:ph type="sldNum" sz="quarter" idx="14"/>
          </p:nvPr>
        </p:nvSpPr>
        <p:spPr/>
        <p:txBody>
          <a:bodyPr/>
          <a:lstStyle/>
          <a:p>
            <a:pPr>
              <a:defRPr/>
            </a:pPr>
            <a:fld id="{A455A872-BA06-43EF-99B8-F25129894D59}" type="slidenum">
              <a:rPr lang="en-US" smtClean="0"/>
              <a:pPr>
                <a:defRPr/>
              </a:pPr>
              <a:t>20</a:t>
            </a:fld>
            <a:endParaRPr lang="en-US"/>
          </a:p>
        </p:txBody>
      </p:sp>
      <p:sp>
        <p:nvSpPr>
          <p:cNvPr id="5" name="TextBox 4">
            <a:extLst>
              <a:ext uri="{FF2B5EF4-FFF2-40B4-BE49-F238E27FC236}">
                <a16:creationId xmlns:a16="http://schemas.microsoft.com/office/drawing/2014/main" xmlns="" id="{BC102C94-2FB3-43B9-8759-F8FB60E33F85}"/>
              </a:ext>
            </a:extLst>
          </p:cNvPr>
          <p:cNvSpPr txBox="1"/>
          <p:nvPr/>
        </p:nvSpPr>
        <p:spPr>
          <a:xfrm>
            <a:off x="1522812" y="496056"/>
            <a:ext cx="6027938" cy="523220"/>
          </a:xfrm>
          <a:prstGeom prst="rect">
            <a:avLst/>
          </a:prstGeom>
          <a:noFill/>
        </p:spPr>
        <p:txBody>
          <a:bodyPr wrap="square" rtlCol="0">
            <a:spAutoFit/>
          </a:bodyPr>
          <a:lstStyle/>
          <a:p>
            <a:pPr algn="ctr"/>
            <a:r>
              <a:rPr lang="en-US" sz="2800" b="1" dirty="0">
                <a:solidFill>
                  <a:srgbClr val="000000"/>
                </a:solidFill>
              </a:rPr>
              <a:t>EQUIPMENT PROCUREMENT</a:t>
            </a:r>
          </a:p>
        </p:txBody>
      </p:sp>
      <p:sp>
        <p:nvSpPr>
          <p:cNvPr id="6" name="TextBox 5">
            <a:extLst>
              <a:ext uri="{FF2B5EF4-FFF2-40B4-BE49-F238E27FC236}">
                <a16:creationId xmlns:a16="http://schemas.microsoft.com/office/drawing/2014/main" xmlns="" id="{AA94D6C5-5143-450A-B841-057D242E872B}"/>
              </a:ext>
            </a:extLst>
          </p:cNvPr>
          <p:cNvSpPr txBox="1"/>
          <p:nvPr/>
        </p:nvSpPr>
        <p:spPr>
          <a:xfrm>
            <a:off x="706067" y="1426738"/>
            <a:ext cx="7963270" cy="1200329"/>
          </a:xfrm>
          <a:prstGeom prst="rect">
            <a:avLst/>
          </a:prstGeom>
          <a:noFill/>
        </p:spPr>
        <p:txBody>
          <a:bodyPr wrap="square" rtlCol="0">
            <a:spAutoFit/>
          </a:bodyPr>
          <a:lstStyle/>
          <a:p>
            <a:r>
              <a:rPr lang="en-US" dirty="0">
                <a:solidFill>
                  <a:srgbClr val="0000CC"/>
                </a:solidFill>
              </a:rPr>
              <a:t>Mechanical System Integrator input helps to better identify areas where selected equipment is incompatible with the project design.</a:t>
            </a:r>
          </a:p>
        </p:txBody>
      </p:sp>
      <p:sp>
        <p:nvSpPr>
          <p:cNvPr id="7" name="TextBox 6">
            <a:extLst>
              <a:ext uri="{FF2B5EF4-FFF2-40B4-BE49-F238E27FC236}">
                <a16:creationId xmlns:a16="http://schemas.microsoft.com/office/drawing/2014/main" xmlns="" id="{7B72F6D6-9A3B-4DA4-817F-A8F4AF61DA3B}"/>
              </a:ext>
            </a:extLst>
          </p:cNvPr>
          <p:cNvSpPr txBox="1"/>
          <p:nvPr/>
        </p:nvSpPr>
        <p:spPr>
          <a:xfrm>
            <a:off x="1172145" y="3077655"/>
            <a:ext cx="7031114"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rgbClr val="000000"/>
                </a:solidFill>
              </a:rPr>
              <a:t>Verifies that installed DDC hardware components allow for full implementation of the design control sequence.</a:t>
            </a:r>
          </a:p>
        </p:txBody>
      </p:sp>
      <p:sp>
        <p:nvSpPr>
          <p:cNvPr id="8" name="TextBox 7">
            <a:extLst>
              <a:ext uri="{FF2B5EF4-FFF2-40B4-BE49-F238E27FC236}">
                <a16:creationId xmlns:a16="http://schemas.microsoft.com/office/drawing/2014/main" xmlns="" id="{1CF96A76-0391-41BF-A56C-23BBFB95AFA0}"/>
              </a:ext>
            </a:extLst>
          </p:cNvPr>
          <p:cNvSpPr txBox="1"/>
          <p:nvPr/>
        </p:nvSpPr>
        <p:spPr>
          <a:xfrm>
            <a:off x="1172145" y="4174575"/>
            <a:ext cx="6729273" cy="1015663"/>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rgbClr val="000000"/>
                </a:solidFill>
              </a:rPr>
              <a:t>Verifies that there are no elements of the internal controls programming that are in conflict with the design sequences of operation.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245" y="5346174"/>
            <a:ext cx="2496457" cy="1124476"/>
          </a:xfrm>
          <a:prstGeom prst="rect">
            <a:avLst/>
          </a:prstGeom>
        </p:spPr>
      </p:pic>
    </p:spTree>
    <p:extLst>
      <p:ext uri="{BB962C8B-B14F-4D97-AF65-F5344CB8AC3E}">
        <p14:creationId xmlns:p14="http://schemas.microsoft.com/office/powerpoint/2010/main" val="3994640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BABEF49C-03CC-4993-BD31-1828DB24A050}"/>
              </a:ext>
            </a:extLst>
          </p:cNvPr>
          <p:cNvSpPr>
            <a:spLocks noGrp="1"/>
          </p:cNvSpPr>
          <p:nvPr>
            <p:ph type="ftr" sz="quarter" idx="13"/>
          </p:nvPr>
        </p:nvSpPr>
        <p:spPr/>
        <p:txBody>
          <a:bodyPr/>
          <a:lstStyle/>
          <a:p>
            <a:pPr>
              <a:defRPr/>
            </a:pPr>
            <a:r>
              <a:rPr lang="en-US"/>
              <a:t>File Name</a:t>
            </a:r>
          </a:p>
        </p:txBody>
      </p:sp>
      <p:sp>
        <p:nvSpPr>
          <p:cNvPr id="18435" name="Slide Number Placeholder 4">
            <a:extLst>
              <a:ext uri="{FF2B5EF4-FFF2-40B4-BE49-F238E27FC236}">
                <a16:creationId xmlns:a16="http://schemas.microsoft.com/office/drawing/2014/main" xmlns="" id="{D287646A-8BD7-465B-9F24-8C59E9A13473}"/>
              </a:ext>
            </a:extLst>
          </p:cNvPr>
          <p:cNvSpPr>
            <a:spLocks noGrp="1"/>
          </p:cNvSpPr>
          <p:nvPr>
            <p:ph type="sldNum" sz="quarter" idx="14"/>
          </p:nvPr>
        </p:nvSpPr>
        <p:spPr/>
        <p:txBody>
          <a:bodyPr/>
          <a:lstStyle/>
          <a:p>
            <a:pPr>
              <a:defRPr/>
            </a:pPr>
            <a:fld id="{A455A872-BA06-43EF-99B8-F25129894D59}" type="slidenum">
              <a:rPr lang="en-US" smtClean="0"/>
              <a:pPr>
                <a:defRPr/>
              </a:pPr>
              <a:t>21</a:t>
            </a:fld>
            <a:endParaRPr lang="en-US"/>
          </a:p>
        </p:txBody>
      </p:sp>
      <p:sp>
        <p:nvSpPr>
          <p:cNvPr id="5" name="TextBox 4">
            <a:extLst>
              <a:ext uri="{FF2B5EF4-FFF2-40B4-BE49-F238E27FC236}">
                <a16:creationId xmlns:a16="http://schemas.microsoft.com/office/drawing/2014/main" xmlns="" id="{BC102C94-2FB3-43B9-8759-F8FB60E33F85}"/>
              </a:ext>
            </a:extLst>
          </p:cNvPr>
          <p:cNvSpPr txBox="1"/>
          <p:nvPr/>
        </p:nvSpPr>
        <p:spPr>
          <a:xfrm>
            <a:off x="2176182" y="450680"/>
            <a:ext cx="4721198" cy="523220"/>
          </a:xfrm>
          <a:prstGeom prst="rect">
            <a:avLst/>
          </a:prstGeom>
          <a:noFill/>
        </p:spPr>
        <p:txBody>
          <a:bodyPr wrap="square" rtlCol="0">
            <a:spAutoFit/>
          </a:bodyPr>
          <a:lstStyle/>
          <a:p>
            <a:pPr algn="ctr"/>
            <a:r>
              <a:rPr lang="en-US" sz="2800" b="1" dirty="0">
                <a:solidFill>
                  <a:srgbClr val="000000"/>
                </a:solidFill>
              </a:rPr>
              <a:t>DURING COMMISSIONING</a:t>
            </a:r>
          </a:p>
        </p:txBody>
      </p:sp>
      <p:sp>
        <p:nvSpPr>
          <p:cNvPr id="6" name="TextBox 5">
            <a:extLst>
              <a:ext uri="{FF2B5EF4-FFF2-40B4-BE49-F238E27FC236}">
                <a16:creationId xmlns:a16="http://schemas.microsoft.com/office/drawing/2014/main" xmlns="" id="{AA94D6C5-5143-450A-B841-057D242E872B}"/>
              </a:ext>
            </a:extLst>
          </p:cNvPr>
          <p:cNvSpPr txBox="1"/>
          <p:nvPr/>
        </p:nvSpPr>
        <p:spPr>
          <a:xfrm>
            <a:off x="706067" y="1524481"/>
            <a:ext cx="7963270" cy="830997"/>
          </a:xfrm>
          <a:prstGeom prst="rect">
            <a:avLst/>
          </a:prstGeom>
          <a:noFill/>
        </p:spPr>
        <p:txBody>
          <a:bodyPr wrap="square" rtlCol="0">
            <a:spAutoFit/>
          </a:bodyPr>
          <a:lstStyle/>
          <a:p>
            <a:r>
              <a:rPr lang="en-US" dirty="0">
                <a:solidFill>
                  <a:srgbClr val="0000CC"/>
                </a:solidFill>
              </a:rPr>
              <a:t>Mechanical System Integrator participation provides for a more effective PVT process.</a:t>
            </a:r>
          </a:p>
        </p:txBody>
      </p:sp>
      <p:sp>
        <p:nvSpPr>
          <p:cNvPr id="7" name="TextBox 6">
            <a:extLst>
              <a:ext uri="{FF2B5EF4-FFF2-40B4-BE49-F238E27FC236}">
                <a16:creationId xmlns:a16="http://schemas.microsoft.com/office/drawing/2014/main" xmlns="" id="{7B72F6D6-9A3B-4DA4-817F-A8F4AF61DA3B}"/>
              </a:ext>
            </a:extLst>
          </p:cNvPr>
          <p:cNvSpPr txBox="1"/>
          <p:nvPr/>
        </p:nvSpPr>
        <p:spPr>
          <a:xfrm>
            <a:off x="1172145" y="2687199"/>
            <a:ext cx="7031114"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rgbClr val="000000"/>
                </a:solidFill>
              </a:rPr>
              <a:t>“Cellular Level” troubleshooting capability during issues resolution.</a:t>
            </a:r>
          </a:p>
        </p:txBody>
      </p:sp>
      <p:sp>
        <p:nvSpPr>
          <p:cNvPr id="8" name="TextBox 7">
            <a:extLst>
              <a:ext uri="{FF2B5EF4-FFF2-40B4-BE49-F238E27FC236}">
                <a16:creationId xmlns:a16="http://schemas.microsoft.com/office/drawing/2014/main" xmlns="" id="{1CF96A76-0391-41BF-A56C-23BBFB95AFA0}"/>
              </a:ext>
            </a:extLst>
          </p:cNvPr>
          <p:cNvSpPr txBox="1"/>
          <p:nvPr/>
        </p:nvSpPr>
        <p:spPr>
          <a:xfrm>
            <a:off x="1172144" y="3577212"/>
            <a:ext cx="6729273" cy="1938992"/>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rgbClr val="000000"/>
                </a:solidFill>
              </a:rPr>
              <a:t>Better conflict resolution between manufacturer controls and the installed BAS</a:t>
            </a:r>
            <a:r>
              <a:rPr lang="en-US" sz="2000" dirty="0" smtClean="0">
                <a:solidFill>
                  <a:srgbClr val="000000"/>
                </a:solidFill>
              </a:rPr>
              <a:t>.</a:t>
            </a:r>
          </a:p>
          <a:p>
            <a:pPr marL="285750" indent="-285750">
              <a:buFont typeface="Wingdings" panose="05000000000000000000" pitchFamily="2" charset="2"/>
              <a:buChar char="Ø"/>
            </a:pPr>
            <a:endParaRPr lang="en-US" sz="2000" dirty="0">
              <a:solidFill>
                <a:srgbClr val="000000"/>
              </a:solidFill>
            </a:endParaRPr>
          </a:p>
          <a:p>
            <a:pPr marL="285750" indent="-285750">
              <a:buFont typeface="Wingdings" panose="05000000000000000000" pitchFamily="2" charset="2"/>
              <a:buChar char="Ø"/>
            </a:pPr>
            <a:r>
              <a:rPr lang="en-US" sz="2000" dirty="0" smtClean="0">
                <a:solidFill>
                  <a:srgbClr val="000000"/>
                </a:solidFill>
              </a:rPr>
              <a:t>Field Acceptance Testing (FAT) </a:t>
            </a:r>
            <a:r>
              <a:rPr lang="en-US" sz="2000" dirty="0" smtClean="0">
                <a:solidFill>
                  <a:srgbClr val="000000"/>
                </a:solidFill>
                <a:sym typeface="Wingdings" panose="05000000000000000000" pitchFamily="2" charset="2"/>
              </a:rPr>
              <a:t> involvement of the various equipment manufacturer’s representatives &amp; role of the Mechanical System Integrator.</a:t>
            </a:r>
            <a:r>
              <a:rPr lang="en-US" sz="2000" dirty="0" smtClean="0">
                <a:solidFill>
                  <a:srgbClr val="000000"/>
                </a:solidFill>
              </a:rPr>
              <a:t> </a:t>
            </a:r>
            <a:endParaRPr lang="en-US" sz="2000" dirty="0">
              <a:solidFill>
                <a:srgbClr val="000000"/>
              </a:solidFill>
            </a:endParaRPr>
          </a:p>
        </p:txBody>
      </p:sp>
    </p:spTree>
    <p:extLst>
      <p:ext uri="{BB962C8B-B14F-4D97-AF65-F5344CB8AC3E}">
        <p14:creationId xmlns:p14="http://schemas.microsoft.com/office/powerpoint/2010/main" val="2270160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9233A070-E98D-4208-A0DD-D83FDECD4E0C}"/>
              </a:ext>
            </a:extLst>
          </p:cNvPr>
          <p:cNvSpPr>
            <a:spLocks noGrp="1"/>
          </p:cNvSpPr>
          <p:nvPr>
            <p:ph type="ftr" sz="quarter" idx="13"/>
          </p:nvPr>
        </p:nvSpPr>
        <p:spPr/>
        <p:txBody>
          <a:bodyPr/>
          <a:lstStyle/>
          <a:p>
            <a:pPr>
              <a:defRPr/>
            </a:pPr>
            <a:r>
              <a:rPr lang="en-US"/>
              <a:t>File Name</a:t>
            </a:r>
          </a:p>
        </p:txBody>
      </p:sp>
      <p:sp>
        <p:nvSpPr>
          <p:cNvPr id="5" name="Slide Number Placeholder 4">
            <a:extLst>
              <a:ext uri="{FF2B5EF4-FFF2-40B4-BE49-F238E27FC236}">
                <a16:creationId xmlns:a16="http://schemas.microsoft.com/office/drawing/2014/main" xmlns="" id="{C57A2E75-7149-4E46-BD44-AAB7C88FDC84}"/>
              </a:ext>
            </a:extLst>
          </p:cNvPr>
          <p:cNvSpPr>
            <a:spLocks noGrp="1"/>
          </p:cNvSpPr>
          <p:nvPr>
            <p:ph type="sldNum" sz="quarter" idx="14"/>
          </p:nvPr>
        </p:nvSpPr>
        <p:spPr/>
        <p:txBody>
          <a:bodyPr/>
          <a:lstStyle/>
          <a:p>
            <a:pPr>
              <a:defRPr/>
            </a:pPr>
            <a:fld id="{B928AA9E-BBD4-4E5A-9222-52DB803298AD}" type="slidenum">
              <a:rPr lang="en-US" smtClean="0"/>
              <a:pPr>
                <a:defRPr/>
              </a:pPr>
              <a:t>22</a:t>
            </a:fld>
            <a:endParaRPr lang="en-US" dirty="0"/>
          </a:p>
        </p:txBody>
      </p:sp>
      <p:graphicFrame>
        <p:nvGraphicFramePr>
          <p:cNvPr id="6" name="Diagram 5">
            <a:extLst>
              <a:ext uri="{FF2B5EF4-FFF2-40B4-BE49-F238E27FC236}">
                <a16:creationId xmlns:a16="http://schemas.microsoft.com/office/drawing/2014/main" xmlns="" id="{324ECF4A-2741-47E0-AEF3-62A6C2A1739E}"/>
              </a:ext>
            </a:extLst>
          </p:cNvPr>
          <p:cNvGraphicFramePr/>
          <p:nvPr>
            <p:extLst>
              <p:ext uri="{D42A27DB-BD31-4B8C-83A1-F6EECF244321}">
                <p14:modId xmlns:p14="http://schemas.microsoft.com/office/powerpoint/2010/main" val="418336678"/>
              </p:ext>
            </p:extLst>
          </p:nvPr>
        </p:nvGraphicFramePr>
        <p:xfrm>
          <a:off x="1598428" y="1641026"/>
          <a:ext cx="6096000" cy="4093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233377" y="510363"/>
            <a:ext cx="6826102" cy="523220"/>
          </a:xfrm>
          <a:prstGeom prst="rect">
            <a:avLst/>
          </a:prstGeom>
          <a:noFill/>
        </p:spPr>
        <p:txBody>
          <a:bodyPr wrap="square" rtlCol="0">
            <a:spAutoFit/>
          </a:bodyPr>
          <a:lstStyle/>
          <a:p>
            <a:pPr algn="ctr"/>
            <a:r>
              <a:rPr lang="en-US" sz="2800" b="1" dirty="0" smtClean="0">
                <a:solidFill>
                  <a:schemeClr val="bg1"/>
                </a:solidFill>
              </a:rPr>
              <a:t>THE PARADIGM SHIFT</a:t>
            </a:r>
            <a:endParaRPr lang="en-US" sz="2800" b="1" dirty="0">
              <a:solidFill>
                <a:schemeClr val="bg1"/>
              </a:solidFill>
            </a:endParaRPr>
          </a:p>
        </p:txBody>
      </p:sp>
    </p:spTree>
    <p:extLst>
      <p:ext uri="{BB962C8B-B14F-4D97-AF65-F5344CB8AC3E}">
        <p14:creationId xmlns:p14="http://schemas.microsoft.com/office/powerpoint/2010/main" val="3275167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6891406B-5C14-4547-9A34-F29FCDC39D9F}"/>
              </a:ext>
            </a:extLst>
          </p:cNvPr>
          <p:cNvSpPr>
            <a:spLocks noGrp="1"/>
          </p:cNvSpPr>
          <p:nvPr>
            <p:ph type="ftr" sz="quarter" idx="13"/>
          </p:nvPr>
        </p:nvSpPr>
        <p:spPr/>
        <p:txBody>
          <a:bodyPr/>
          <a:lstStyle/>
          <a:p>
            <a:pPr>
              <a:defRPr/>
            </a:pPr>
            <a:r>
              <a:rPr lang="en-US"/>
              <a:t>File Name</a:t>
            </a:r>
          </a:p>
        </p:txBody>
      </p:sp>
      <p:sp>
        <p:nvSpPr>
          <p:cNvPr id="5" name="Slide Number Placeholder 4">
            <a:extLst>
              <a:ext uri="{FF2B5EF4-FFF2-40B4-BE49-F238E27FC236}">
                <a16:creationId xmlns:a16="http://schemas.microsoft.com/office/drawing/2014/main" xmlns="" id="{77E8FDD3-C0DB-453E-8F36-584BCBE82F29}"/>
              </a:ext>
            </a:extLst>
          </p:cNvPr>
          <p:cNvSpPr>
            <a:spLocks noGrp="1"/>
          </p:cNvSpPr>
          <p:nvPr>
            <p:ph type="sldNum" sz="quarter" idx="14"/>
          </p:nvPr>
        </p:nvSpPr>
        <p:spPr/>
        <p:txBody>
          <a:bodyPr/>
          <a:lstStyle/>
          <a:p>
            <a:pPr>
              <a:defRPr/>
            </a:pPr>
            <a:fld id="{B928AA9E-BBD4-4E5A-9222-52DB803298AD}" type="slidenum">
              <a:rPr lang="en-US" smtClean="0"/>
              <a:pPr>
                <a:defRPr/>
              </a:pPr>
              <a:t>23</a:t>
            </a:fld>
            <a:endParaRPr lang="en-US" dirty="0"/>
          </a:p>
        </p:txBody>
      </p:sp>
      <p:grpSp>
        <p:nvGrpSpPr>
          <p:cNvPr id="7" name="Group 6">
            <a:extLst>
              <a:ext uri="{FF2B5EF4-FFF2-40B4-BE49-F238E27FC236}">
                <a16:creationId xmlns:a16="http://schemas.microsoft.com/office/drawing/2014/main" xmlns="" id="{6EF88C0B-118F-49F4-848F-9713AA2CC8BB}"/>
              </a:ext>
            </a:extLst>
          </p:cNvPr>
          <p:cNvGrpSpPr/>
          <p:nvPr/>
        </p:nvGrpSpPr>
        <p:grpSpPr>
          <a:xfrm>
            <a:off x="5400536" y="2787175"/>
            <a:ext cx="1508754" cy="1179579"/>
            <a:chOff x="3772436" y="1457450"/>
            <a:chExt cx="1508754" cy="1179579"/>
          </a:xfrm>
        </p:grpSpPr>
        <p:sp>
          <p:nvSpPr>
            <p:cNvPr id="8" name="Oval 7">
              <a:extLst>
                <a:ext uri="{FF2B5EF4-FFF2-40B4-BE49-F238E27FC236}">
                  <a16:creationId xmlns:a16="http://schemas.microsoft.com/office/drawing/2014/main" xmlns="" id="{13064AF7-066F-4F70-81F9-26A314829243}"/>
                </a:ext>
              </a:extLst>
            </p:cNvPr>
            <p:cNvSpPr/>
            <p:nvPr/>
          </p:nvSpPr>
          <p:spPr>
            <a:xfrm>
              <a:off x="3772436" y="1457450"/>
              <a:ext cx="1508754" cy="1179579"/>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9" name="Oval 4">
              <a:extLst>
                <a:ext uri="{FF2B5EF4-FFF2-40B4-BE49-F238E27FC236}">
                  <a16:creationId xmlns:a16="http://schemas.microsoft.com/office/drawing/2014/main" xmlns="" id="{999A62BF-ABBE-44DA-B6F6-2AE6A21636E1}"/>
                </a:ext>
              </a:extLst>
            </p:cNvPr>
            <p:cNvSpPr txBox="1"/>
            <p:nvPr/>
          </p:nvSpPr>
          <p:spPr>
            <a:xfrm>
              <a:off x="3993388" y="1630195"/>
              <a:ext cx="1066850" cy="83408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CxA</a:t>
              </a:r>
            </a:p>
          </p:txBody>
        </p:sp>
      </p:grpSp>
      <p:grpSp>
        <p:nvGrpSpPr>
          <p:cNvPr id="19" name="Group 18">
            <a:extLst>
              <a:ext uri="{FF2B5EF4-FFF2-40B4-BE49-F238E27FC236}">
                <a16:creationId xmlns:a16="http://schemas.microsoft.com/office/drawing/2014/main" xmlns="" id="{713454F6-1CA1-4031-AB4D-2D03A7C389BA}"/>
              </a:ext>
            </a:extLst>
          </p:cNvPr>
          <p:cNvGrpSpPr/>
          <p:nvPr/>
        </p:nvGrpSpPr>
        <p:grpSpPr>
          <a:xfrm>
            <a:off x="2308869" y="2787175"/>
            <a:ext cx="1508754" cy="1179579"/>
            <a:chOff x="814808" y="1457450"/>
            <a:chExt cx="1508754" cy="1179579"/>
          </a:xfrm>
        </p:grpSpPr>
        <p:sp>
          <p:nvSpPr>
            <p:cNvPr id="20" name="Oval 19">
              <a:extLst>
                <a:ext uri="{FF2B5EF4-FFF2-40B4-BE49-F238E27FC236}">
                  <a16:creationId xmlns:a16="http://schemas.microsoft.com/office/drawing/2014/main" xmlns="" id="{00C32FD2-5495-4C76-BBC6-1307332D9741}"/>
                </a:ext>
              </a:extLst>
            </p:cNvPr>
            <p:cNvSpPr/>
            <p:nvPr/>
          </p:nvSpPr>
          <p:spPr>
            <a:xfrm>
              <a:off x="814808" y="1457450"/>
              <a:ext cx="1508754" cy="1179579"/>
            </a:xfrm>
            <a:prstGeom prst="ellipse">
              <a:avLst/>
            </a:pr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21" name="Oval 4">
              <a:extLst>
                <a:ext uri="{FF2B5EF4-FFF2-40B4-BE49-F238E27FC236}">
                  <a16:creationId xmlns:a16="http://schemas.microsoft.com/office/drawing/2014/main" xmlns="" id="{E4529507-2D03-4663-9F18-8784C94A09DE}"/>
                </a:ext>
              </a:extLst>
            </p:cNvPr>
            <p:cNvSpPr txBox="1"/>
            <p:nvPr/>
          </p:nvSpPr>
          <p:spPr>
            <a:xfrm>
              <a:off x="1035760" y="1630195"/>
              <a:ext cx="1066850" cy="83408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DOR</a:t>
              </a:r>
            </a:p>
          </p:txBody>
        </p:sp>
      </p:grpSp>
      <p:grpSp>
        <p:nvGrpSpPr>
          <p:cNvPr id="22" name="Group 21">
            <a:extLst>
              <a:ext uri="{FF2B5EF4-FFF2-40B4-BE49-F238E27FC236}">
                <a16:creationId xmlns:a16="http://schemas.microsoft.com/office/drawing/2014/main" xmlns="" id="{35C62F53-14AD-4147-A0C5-FE23FF29CC40}"/>
              </a:ext>
            </a:extLst>
          </p:cNvPr>
          <p:cNvGrpSpPr/>
          <p:nvPr/>
        </p:nvGrpSpPr>
        <p:grpSpPr>
          <a:xfrm>
            <a:off x="3819837" y="1510767"/>
            <a:ext cx="1504326" cy="1178455"/>
            <a:chOff x="2332089" y="23917"/>
            <a:chExt cx="1504326" cy="1178455"/>
          </a:xfrm>
        </p:grpSpPr>
        <p:sp>
          <p:nvSpPr>
            <p:cNvPr id="23" name="Oval 22">
              <a:extLst>
                <a:ext uri="{FF2B5EF4-FFF2-40B4-BE49-F238E27FC236}">
                  <a16:creationId xmlns:a16="http://schemas.microsoft.com/office/drawing/2014/main" xmlns="" id="{953F4C28-DFA8-4282-873C-8F36808C8110}"/>
                </a:ext>
              </a:extLst>
            </p:cNvPr>
            <p:cNvSpPr/>
            <p:nvPr/>
          </p:nvSpPr>
          <p:spPr>
            <a:xfrm>
              <a:off x="2332089" y="23917"/>
              <a:ext cx="1504326" cy="1178455"/>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4" name="Oval 4">
              <a:extLst>
                <a:ext uri="{FF2B5EF4-FFF2-40B4-BE49-F238E27FC236}">
                  <a16:creationId xmlns:a16="http://schemas.microsoft.com/office/drawing/2014/main" xmlns="" id="{81DC435C-6519-4333-9B12-9D7C6A8B341C}"/>
                </a:ext>
              </a:extLst>
            </p:cNvPr>
            <p:cNvSpPr txBox="1"/>
            <p:nvPr/>
          </p:nvSpPr>
          <p:spPr>
            <a:xfrm>
              <a:off x="2552392" y="196498"/>
              <a:ext cx="1063720" cy="83329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USACE</a:t>
              </a:r>
            </a:p>
          </p:txBody>
        </p:sp>
      </p:grpSp>
      <p:grpSp>
        <p:nvGrpSpPr>
          <p:cNvPr id="25" name="Group 24">
            <a:extLst>
              <a:ext uri="{FF2B5EF4-FFF2-40B4-BE49-F238E27FC236}">
                <a16:creationId xmlns:a16="http://schemas.microsoft.com/office/drawing/2014/main" xmlns="" id="{B127E925-8FE9-44B5-B139-0E86623B561B}"/>
              </a:ext>
            </a:extLst>
          </p:cNvPr>
          <p:cNvGrpSpPr/>
          <p:nvPr/>
        </p:nvGrpSpPr>
        <p:grpSpPr>
          <a:xfrm>
            <a:off x="3817623" y="4064708"/>
            <a:ext cx="1508754" cy="1177172"/>
            <a:chOff x="2293622" y="2937468"/>
            <a:chExt cx="1508754" cy="1177172"/>
          </a:xfrm>
        </p:grpSpPr>
        <p:sp>
          <p:nvSpPr>
            <p:cNvPr id="26" name="Oval 25">
              <a:extLst>
                <a:ext uri="{FF2B5EF4-FFF2-40B4-BE49-F238E27FC236}">
                  <a16:creationId xmlns:a16="http://schemas.microsoft.com/office/drawing/2014/main" xmlns="" id="{8C308289-E143-4FDF-A067-1F20198D0711}"/>
                </a:ext>
              </a:extLst>
            </p:cNvPr>
            <p:cNvSpPr/>
            <p:nvPr/>
          </p:nvSpPr>
          <p:spPr>
            <a:xfrm>
              <a:off x="2293622" y="2937468"/>
              <a:ext cx="1508754" cy="1177172"/>
            </a:xfrm>
            <a:prstGeom prst="ellipse">
              <a:avLst/>
            </a:pr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27" name="Oval 4">
              <a:extLst>
                <a:ext uri="{FF2B5EF4-FFF2-40B4-BE49-F238E27FC236}">
                  <a16:creationId xmlns:a16="http://schemas.microsoft.com/office/drawing/2014/main" xmlns="" id="{AD10F608-C732-435A-BD65-7D54D0649322}"/>
                </a:ext>
              </a:extLst>
            </p:cNvPr>
            <p:cNvSpPr txBox="1"/>
            <p:nvPr/>
          </p:nvSpPr>
          <p:spPr>
            <a:xfrm>
              <a:off x="2514574" y="3109861"/>
              <a:ext cx="1066850" cy="83238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Mech / DDC</a:t>
              </a:r>
            </a:p>
          </p:txBody>
        </p:sp>
      </p:grpSp>
      <p:sp>
        <p:nvSpPr>
          <p:cNvPr id="16" name="TextBox 15">
            <a:extLst>
              <a:ext uri="{FF2B5EF4-FFF2-40B4-BE49-F238E27FC236}">
                <a16:creationId xmlns:a16="http://schemas.microsoft.com/office/drawing/2014/main" xmlns="" id="{E62A2BCA-3B4E-43FA-8C89-7B6E069A158C}"/>
              </a:ext>
            </a:extLst>
          </p:cNvPr>
          <p:cNvSpPr txBox="1"/>
          <p:nvPr/>
        </p:nvSpPr>
        <p:spPr>
          <a:xfrm>
            <a:off x="1223015" y="424432"/>
            <a:ext cx="6826102" cy="523220"/>
          </a:xfrm>
          <a:prstGeom prst="rect">
            <a:avLst/>
          </a:prstGeom>
          <a:noFill/>
        </p:spPr>
        <p:txBody>
          <a:bodyPr wrap="square" rtlCol="0">
            <a:spAutoFit/>
          </a:bodyPr>
          <a:lstStyle/>
          <a:p>
            <a:pPr algn="ctr"/>
            <a:r>
              <a:rPr lang="en-US" sz="2800" b="1" dirty="0">
                <a:solidFill>
                  <a:schemeClr val="bg1"/>
                </a:solidFill>
              </a:rPr>
              <a:t>THE OLD PROCESS MODEL</a:t>
            </a:r>
          </a:p>
        </p:txBody>
      </p:sp>
    </p:spTree>
    <p:extLst>
      <p:ext uri="{BB962C8B-B14F-4D97-AF65-F5344CB8AC3E}">
        <p14:creationId xmlns:p14="http://schemas.microsoft.com/office/powerpoint/2010/main" val="3780853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3" y="455613"/>
            <a:ext cx="8382000" cy="522582"/>
          </a:xfrm>
        </p:spPr>
        <p:txBody>
          <a:bodyPr/>
          <a:lstStyle/>
          <a:p>
            <a:pPr algn="ctr" eaLnBrk="1" hangingPunct="1">
              <a:defRPr/>
            </a:pPr>
            <a:r>
              <a:rPr lang="en-US" sz="2800" dirty="0">
                <a:solidFill>
                  <a:schemeClr val="bg1"/>
                </a:solidFill>
              </a:rPr>
              <a:t>Contact information</a:t>
            </a:r>
          </a:p>
        </p:txBody>
      </p:sp>
      <p:sp>
        <p:nvSpPr>
          <p:cNvPr id="18434" name="Text Placeholder 2"/>
          <p:cNvSpPr>
            <a:spLocks noGrp="1"/>
          </p:cNvSpPr>
          <p:nvPr>
            <p:ph type="body" sz="quarter" idx="12"/>
          </p:nvPr>
        </p:nvSpPr>
        <p:spPr>
          <a:xfrm>
            <a:off x="479684" y="1559553"/>
            <a:ext cx="3794604" cy="1566419"/>
          </a:xfrm>
        </p:spPr>
        <p:txBody>
          <a:bodyPr/>
          <a:lstStyle/>
          <a:p>
            <a:pPr marL="342900" indent="-342900" eaLnBrk="1" hangingPunct="1">
              <a:spcBef>
                <a:spcPts val="169"/>
              </a:spcBef>
              <a:buFont typeface="Wingdings" panose="05000000000000000000" pitchFamily="2" charset="2"/>
              <a:buChar char="v"/>
              <a:defRPr/>
            </a:pPr>
            <a:r>
              <a:rPr lang="en-US" sz="1600" dirty="0">
                <a:solidFill>
                  <a:schemeClr val="bg1"/>
                </a:solidFill>
              </a:rPr>
              <a:t> Rick West, P.E.</a:t>
            </a:r>
          </a:p>
          <a:p>
            <a:pPr marL="385762" lvl="2" indent="0" eaLnBrk="1" hangingPunct="1">
              <a:spcBef>
                <a:spcPts val="169"/>
              </a:spcBef>
              <a:buNone/>
              <a:defRPr/>
            </a:pPr>
            <a:r>
              <a:rPr lang="en-US" sz="1600" dirty="0">
                <a:solidFill>
                  <a:schemeClr val="bg1"/>
                </a:solidFill>
              </a:rPr>
              <a:t>U.S. Army Corps of Engineers</a:t>
            </a:r>
          </a:p>
          <a:p>
            <a:pPr marL="385762" lvl="2" indent="0" eaLnBrk="1" hangingPunct="1">
              <a:spcBef>
                <a:spcPts val="169"/>
              </a:spcBef>
              <a:buNone/>
              <a:defRPr/>
            </a:pPr>
            <a:r>
              <a:rPr lang="en-US" sz="1600" dirty="0">
                <a:solidFill>
                  <a:schemeClr val="bg1"/>
                </a:solidFill>
              </a:rPr>
              <a:t>Area Engineer, Fort Sill Area Office</a:t>
            </a:r>
          </a:p>
          <a:p>
            <a:pPr marL="385762" lvl="2" indent="0" eaLnBrk="1" hangingPunct="1">
              <a:spcBef>
                <a:spcPts val="169"/>
              </a:spcBef>
              <a:buNone/>
              <a:defRPr/>
            </a:pPr>
            <a:r>
              <a:rPr lang="en-US" sz="1600" dirty="0">
                <a:solidFill>
                  <a:schemeClr val="bg1"/>
                </a:solidFill>
                <a:hlinkClick r:id="rId3"/>
              </a:rPr>
              <a:t>Richard.C.West@usace.army.mil</a:t>
            </a:r>
            <a:endParaRPr lang="en-US" sz="1600" dirty="0">
              <a:solidFill>
                <a:schemeClr val="bg1"/>
              </a:solidFill>
            </a:endParaRPr>
          </a:p>
          <a:p>
            <a:pPr marL="385762" lvl="2" indent="0" eaLnBrk="1" hangingPunct="1">
              <a:spcBef>
                <a:spcPts val="169"/>
              </a:spcBef>
              <a:buNone/>
              <a:defRPr/>
            </a:pPr>
            <a:r>
              <a:rPr lang="en-US" sz="1600" dirty="0">
                <a:solidFill>
                  <a:schemeClr val="bg1"/>
                </a:solidFill>
              </a:rPr>
              <a:t>580-581-4118</a:t>
            </a:r>
          </a:p>
          <a:p>
            <a:pPr marL="385762" lvl="2" indent="0" eaLnBrk="1" hangingPunct="1">
              <a:spcBef>
                <a:spcPts val="169"/>
              </a:spcBef>
              <a:buNone/>
              <a:defRPr/>
            </a:pPr>
            <a:endParaRPr lang="en-US" sz="1600" dirty="0">
              <a:solidFill>
                <a:schemeClr val="bg1"/>
              </a:solidFill>
            </a:endParaRPr>
          </a:p>
          <a:p>
            <a:pPr eaLnBrk="1" hangingPunct="1">
              <a:spcBef>
                <a:spcPts val="169"/>
              </a:spcBef>
              <a:defRPr/>
            </a:pPr>
            <a:endParaRPr lang="en-US" sz="1600" dirty="0">
              <a:solidFill>
                <a:schemeClr val="bg1"/>
              </a:solidFill>
            </a:endParaRPr>
          </a:p>
        </p:txBody>
      </p:sp>
      <p:sp>
        <p:nvSpPr>
          <p:cNvPr id="3" name="Footer Placeholder 2"/>
          <p:cNvSpPr>
            <a:spLocks noGrp="1"/>
          </p:cNvSpPr>
          <p:nvPr>
            <p:ph type="ftr" sz="quarter" idx="13"/>
          </p:nvPr>
        </p:nvSpPr>
        <p:spPr/>
        <p:txBody>
          <a:bodyPr/>
          <a:lstStyle/>
          <a:p>
            <a:pPr>
              <a:defRPr/>
            </a:pPr>
            <a:r>
              <a:rPr lang="en-US"/>
              <a:t>File Name</a:t>
            </a:r>
          </a:p>
        </p:txBody>
      </p:sp>
      <p:sp>
        <p:nvSpPr>
          <p:cNvPr id="18435" name="Slide Number Placeholder 4"/>
          <p:cNvSpPr>
            <a:spLocks noGrp="1"/>
          </p:cNvSpPr>
          <p:nvPr>
            <p:ph type="sldNum" sz="quarter" idx="14"/>
          </p:nvPr>
        </p:nvSpPr>
        <p:spPr/>
        <p:txBody>
          <a:bodyPr/>
          <a:lstStyle/>
          <a:p>
            <a:pPr>
              <a:defRPr/>
            </a:pPr>
            <a:fld id="{EA31FB87-D549-4A33-9510-DA2B6C207676}" type="slidenum">
              <a:rPr lang="en-US" smtClean="0"/>
              <a:pPr>
                <a:defRPr/>
              </a:pPr>
              <a:t>24</a:t>
            </a:fld>
            <a:endParaRPr lang="en-US"/>
          </a:p>
        </p:txBody>
      </p:sp>
      <p:sp>
        <p:nvSpPr>
          <p:cNvPr id="9" name="Text Placeholder 2"/>
          <p:cNvSpPr txBox="1">
            <a:spLocks/>
          </p:cNvSpPr>
          <p:nvPr/>
        </p:nvSpPr>
        <p:spPr bwMode="auto">
          <a:xfrm>
            <a:off x="479684" y="3707330"/>
            <a:ext cx="3794604" cy="156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175"/>
              </a:spcBef>
              <a:spcAft>
                <a:spcPct val="0"/>
              </a:spcAft>
              <a:buFont typeface="Arial" panose="020B0604020202020204" pitchFamily="34" charset="0"/>
              <a:defRPr sz="1300" kern="1200">
                <a:solidFill>
                  <a:schemeClr val="tx1">
                    <a:lumMod val="75000"/>
                    <a:lumOff val="25000"/>
                  </a:schemeClr>
                </a:solidFill>
                <a:latin typeface="Arial" pitchFamily="34" charset="0"/>
                <a:ea typeface="ＭＳ Ｐゴシック" charset="0"/>
                <a:cs typeface="Arial" pitchFamily="34" charset="0"/>
              </a:defRPr>
            </a:lvl1pPr>
            <a:lvl2pPr marL="288925" indent="-160338" algn="l" rtl="0" eaLnBrk="0" fontAlgn="base" hangingPunct="0">
              <a:spcBef>
                <a:spcPts val="175"/>
              </a:spcBef>
              <a:spcAft>
                <a:spcPct val="0"/>
              </a:spcAft>
              <a:buFont typeface="Arial" panose="020B0604020202020204" pitchFamily="34" charset="0"/>
              <a:buChar char="–"/>
              <a:defRPr sz="1300" kern="1200">
                <a:solidFill>
                  <a:srgbClr val="A2A39B"/>
                </a:solidFill>
                <a:latin typeface="Arial" pitchFamily="34" charset="0"/>
                <a:ea typeface="Arial" charset="0"/>
                <a:cs typeface="Arial" pitchFamily="34" charset="0"/>
              </a:defRPr>
            </a:lvl2pPr>
            <a:lvl3pPr marL="514350"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3pPr>
            <a:lvl4pPr marL="771525"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4pPr>
            <a:lvl5pPr marL="1028700"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42900" indent="-342900" eaLnBrk="1" hangingPunct="1">
              <a:spcBef>
                <a:spcPts val="169"/>
              </a:spcBef>
              <a:buFont typeface="Wingdings" panose="05000000000000000000" pitchFamily="2" charset="2"/>
              <a:buChar char="v"/>
              <a:defRPr/>
            </a:pPr>
            <a:r>
              <a:rPr lang="en-US" sz="1600" dirty="0">
                <a:solidFill>
                  <a:schemeClr val="bg1"/>
                </a:solidFill>
              </a:rPr>
              <a:t> Matt Price.</a:t>
            </a:r>
          </a:p>
          <a:p>
            <a:pPr marL="385762" lvl="2" indent="0" eaLnBrk="1" hangingPunct="1">
              <a:spcBef>
                <a:spcPts val="169"/>
              </a:spcBef>
              <a:buFont typeface="Arial" panose="020B0604020202020204" pitchFamily="34" charset="0"/>
              <a:buNone/>
              <a:defRPr/>
            </a:pPr>
            <a:r>
              <a:rPr lang="en-US" sz="1600" dirty="0">
                <a:solidFill>
                  <a:schemeClr val="bg1"/>
                </a:solidFill>
              </a:rPr>
              <a:t>Trane, Inc.</a:t>
            </a:r>
          </a:p>
          <a:p>
            <a:pPr marL="385762" lvl="2" indent="0" eaLnBrk="1" hangingPunct="1">
              <a:spcBef>
                <a:spcPts val="169"/>
              </a:spcBef>
              <a:buFont typeface="Arial" panose="020B0604020202020204" pitchFamily="34" charset="0"/>
              <a:buNone/>
              <a:defRPr/>
            </a:pPr>
            <a:r>
              <a:rPr lang="en-US" sz="1600" dirty="0">
                <a:solidFill>
                  <a:schemeClr val="bg1"/>
                </a:solidFill>
              </a:rPr>
              <a:t>Mechanical Engineer, OKC </a:t>
            </a:r>
            <a:r>
              <a:rPr lang="en-US" sz="1600" dirty="0" err="1">
                <a:solidFill>
                  <a:schemeClr val="bg1"/>
                </a:solidFill>
              </a:rPr>
              <a:t>Ofc</a:t>
            </a:r>
            <a:endParaRPr lang="en-US" sz="1600" dirty="0">
              <a:solidFill>
                <a:schemeClr val="bg1"/>
              </a:solidFill>
            </a:endParaRPr>
          </a:p>
          <a:p>
            <a:pPr marL="385762" lvl="2" indent="0" eaLnBrk="1" hangingPunct="1">
              <a:spcBef>
                <a:spcPts val="169"/>
              </a:spcBef>
              <a:buNone/>
              <a:defRPr/>
            </a:pPr>
            <a:r>
              <a:rPr lang="en-US" sz="1600" dirty="0">
                <a:hlinkClick r:id="rId4"/>
              </a:rPr>
              <a:t>MPRICE@TRANE.COM</a:t>
            </a:r>
            <a:endParaRPr lang="en-US" sz="1600" dirty="0"/>
          </a:p>
          <a:p>
            <a:pPr marL="385762" lvl="2" indent="0" eaLnBrk="1" hangingPunct="1">
              <a:spcBef>
                <a:spcPts val="169"/>
              </a:spcBef>
              <a:buFont typeface="Arial" panose="020B0604020202020204" pitchFamily="34" charset="0"/>
              <a:buNone/>
              <a:defRPr/>
            </a:pPr>
            <a:r>
              <a:rPr lang="en-US" sz="1600" dirty="0">
                <a:solidFill>
                  <a:schemeClr val="bg1"/>
                </a:solidFill>
              </a:rPr>
              <a:t>405-664-6230</a:t>
            </a:r>
          </a:p>
          <a:p>
            <a:pPr marL="385762" lvl="2" indent="0" eaLnBrk="1" hangingPunct="1">
              <a:spcBef>
                <a:spcPts val="169"/>
              </a:spcBef>
              <a:buFont typeface="Arial" panose="020B0604020202020204" pitchFamily="34" charset="0"/>
              <a:buNone/>
              <a:defRPr/>
            </a:pPr>
            <a:endParaRPr lang="en-US" sz="1600" dirty="0">
              <a:solidFill>
                <a:schemeClr val="bg1"/>
              </a:solidFill>
            </a:endParaRPr>
          </a:p>
          <a:p>
            <a:pPr eaLnBrk="1" hangingPunct="1">
              <a:spcBef>
                <a:spcPts val="169"/>
              </a:spcBef>
              <a:defRPr/>
            </a:pPr>
            <a:endParaRPr lang="en-US" sz="1600" dirty="0">
              <a:solidFill>
                <a:schemeClr val="bg1"/>
              </a:solidFill>
            </a:endParaRPr>
          </a:p>
        </p:txBody>
      </p:sp>
      <p:sp>
        <p:nvSpPr>
          <p:cNvPr id="10" name="Text Placeholder 2"/>
          <p:cNvSpPr txBox="1">
            <a:spLocks/>
          </p:cNvSpPr>
          <p:nvPr/>
        </p:nvSpPr>
        <p:spPr bwMode="auto">
          <a:xfrm>
            <a:off x="4274288" y="1559552"/>
            <a:ext cx="4146698" cy="156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175"/>
              </a:spcBef>
              <a:spcAft>
                <a:spcPct val="0"/>
              </a:spcAft>
              <a:buFont typeface="Arial" panose="020B0604020202020204" pitchFamily="34" charset="0"/>
              <a:defRPr sz="1300" kern="1200">
                <a:solidFill>
                  <a:schemeClr val="tx1">
                    <a:lumMod val="75000"/>
                    <a:lumOff val="25000"/>
                  </a:schemeClr>
                </a:solidFill>
                <a:latin typeface="Arial" pitchFamily="34" charset="0"/>
                <a:ea typeface="ＭＳ Ｐゴシック" charset="0"/>
                <a:cs typeface="Arial" pitchFamily="34" charset="0"/>
              </a:defRPr>
            </a:lvl1pPr>
            <a:lvl2pPr marL="288925" indent="-160338" algn="l" rtl="0" eaLnBrk="0" fontAlgn="base" hangingPunct="0">
              <a:spcBef>
                <a:spcPts val="175"/>
              </a:spcBef>
              <a:spcAft>
                <a:spcPct val="0"/>
              </a:spcAft>
              <a:buFont typeface="Arial" panose="020B0604020202020204" pitchFamily="34" charset="0"/>
              <a:buChar char="–"/>
              <a:defRPr sz="1300" kern="1200">
                <a:solidFill>
                  <a:srgbClr val="A2A39B"/>
                </a:solidFill>
                <a:latin typeface="Arial" pitchFamily="34" charset="0"/>
                <a:ea typeface="Arial" charset="0"/>
                <a:cs typeface="Arial" pitchFamily="34" charset="0"/>
              </a:defRPr>
            </a:lvl2pPr>
            <a:lvl3pPr marL="514350"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3pPr>
            <a:lvl4pPr marL="771525"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4pPr>
            <a:lvl5pPr marL="1028700"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42900" indent="-342900" eaLnBrk="1" hangingPunct="1">
              <a:spcBef>
                <a:spcPts val="169"/>
              </a:spcBef>
              <a:buFont typeface="Wingdings" panose="05000000000000000000" pitchFamily="2" charset="2"/>
              <a:buChar char="v"/>
              <a:defRPr/>
            </a:pPr>
            <a:r>
              <a:rPr lang="en-US" sz="1600" dirty="0">
                <a:solidFill>
                  <a:schemeClr val="bg1"/>
                </a:solidFill>
              </a:rPr>
              <a:t> Paul Panter (CTR)</a:t>
            </a:r>
          </a:p>
          <a:p>
            <a:pPr marL="385762" lvl="2" indent="0" eaLnBrk="1" hangingPunct="1">
              <a:spcBef>
                <a:spcPts val="169"/>
              </a:spcBef>
              <a:buFont typeface="Arial" panose="020B0604020202020204" pitchFamily="34" charset="0"/>
              <a:buNone/>
              <a:defRPr/>
            </a:pPr>
            <a:r>
              <a:rPr lang="en-US" sz="1600" dirty="0" smtClean="0">
                <a:solidFill>
                  <a:schemeClr val="bg1"/>
                </a:solidFill>
              </a:rPr>
              <a:t>Guernsey</a:t>
            </a:r>
            <a:endParaRPr lang="en-US" sz="1600" dirty="0">
              <a:solidFill>
                <a:schemeClr val="bg1"/>
              </a:solidFill>
            </a:endParaRPr>
          </a:p>
          <a:p>
            <a:pPr marL="385762" lvl="2" indent="0" eaLnBrk="1" hangingPunct="1">
              <a:spcBef>
                <a:spcPts val="169"/>
              </a:spcBef>
              <a:buFont typeface="Arial" panose="020B0604020202020204" pitchFamily="34" charset="0"/>
              <a:buNone/>
              <a:defRPr/>
            </a:pPr>
            <a:r>
              <a:rPr lang="en-US" sz="1600" dirty="0" smtClean="0">
                <a:solidFill>
                  <a:schemeClr val="bg1"/>
                </a:solidFill>
              </a:rPr>
              <a:t>Mechanical Technician</a:t>
            </a:r>
            <a:endParaRPr lang="en-US" sz="1600" dirty="0">
              <a:solidFill>
                <a:schemeClr val="bg1"/>
              </a:solidFill>
            </a:endParaRPr>
          </a:p>
          <a:p>
            <a:pPr marL="385762" lvl="2" indent="0" eaLnBrk="1" hangingPunct="1">
              <a:spcBef>
                <a:spcPts val="169"/>
              </a:spcBef>
              <a:buFont typeface="Arial" panose="020B0604020202020204" pitchFamily="34" charset="0"/>
              <a:buNone/>
              <a:defRPr/>
            </a:pPr>
            <a:r>
              <a:rPr lang="en-US" sz="1600" dirty="0">
                <a:solidFill>
                  <a:schemeClr val="bg1"/>
                </a:solidFill>
                <a:hlinkClick r:id="rId5"/>
              </a:rPr>
              <a:t>Paul.R.Panter@usace.army.mil</a:t>
            </a:r>
            <a:endParaRPr lang="en-US" sz="1600" dirty="0">
              <a:solidFill>
                <a:schemeClr val="bg1"/>
              </a:solidFill>
            </a:endParaRPr>
          </a:p>
          <a:p>
            <a:pPr marL="385762" lvl="2" indent="0" eaLnBrk="1" hangingPunct="1">
              <a:spcBef>
                <a:spcPts val="169"/>
              </a:spcBef>
              <a:buFont typeface="Arial" panose="020B0604020202020204" pitchFamily="34" charset="0"/>
              <a:buNone/>
              <a:defRPr/>
            </a:pPr>
            <a:r>
              <a:rPr lang="en-US" sz="1600" dirty="0">
                <a:solidFill>
                  <a:schemeClr val="bg1"/>
                </a:solidFill>
              </a:rPr>
              <a:t>580-581-4152</a:t>
            </a:r>
          </a:p>
          <a:p>
            <a:pPr marL="385762" lvl="2" indent="0" eaLnBrk="1" hangingPunct="1">
              <a:spcBef>
                <a:spcPts val="169"/>
              </a:spcBef>
              <a:buFont typeface="Arial" panose="020B0604020202020204" pitchFamily="34" charset="0"/>
              <a:buNone/>
              <a:defRPr/>
            </a:pPr>
            <a:endParaRPr lang="en-US" sz="1600" dirty="0">
              <a:solidFill>
                <a:schemeClr val="bg1"/>
              </a:solidFill>
            </a:endParaRPr>
          </a:p>
          <a:p>
            <a:pPr eaLnBrk="1" hangingPunct="1">
              <a:spcBef>
                <a:spcPts val="169"/>
              </a:spcBef>
              <a:defRPr/>
            </a:pPr>
            <a:endParaRPr lang="en-US" sz="1600" dirty="0">
              <a:solidFill>
                <a:schemeClr val="bg1"/>
              </a:solidFill>
            </a:endParaRPr>
          </a:p>
        </p:txBody>
      </p:sp>
      <p:sp>
        <p:nvSpPr>
          <p:cNvPr id="11" name="Text Placeholder 2"/>
          <p:cNvSpPr txBox="1">
            <a:spLocks/>
          </p:cNvSpPr>
          <p:nvPr/>
        </p:nvSpPr>
        <p:spPr bwMode="auto">
          <a:xfrm>
            <a:off x="4274288" y="3707328"/>
            <a:ext cx="3794604" cy="156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175"/>
              </a:spcBef>
              <a:spcAft>
                <a:spcPct val="0"/>
              </a:spcAft>
              <a:buFont typeface="Arial" panose="020B0604020202020204" pitchFamily="34" charset="0"/>
              <a:defRPr sz="1300" kern="1200">
                <a:solidFill>
                  <a:schemeClr val="tx1">
                    <a:lumMod val="75000"/>
                    <a:lumOff val="25000"/>
                  </a:schemeClr>
                </a:solidFill>
                <a:latin typeface="Arial" pitchFamily="34" charset="0"/>
                <a:ea typeface="ＭＳ Ｐゴシック" charset="0"/>
                <a:cs typeface="Arial" pitchFamily="34" charset="0"/>
              </a:defRPr>
            </a:lvl1pPr>
            <a:lvl2pPr marL="288925" indent="-160338" algn="l" rtl="0" eaLnBrk="0" fontAlgn="base" hangingPunct="0">
              <a:spcBef>
                <a:spcPts val="175"/>
              </a:spcBef>
              <a:spcAft>
                <a:spcPct val="0"/>
              </a:spcAft>
              <a:buFont typeface="Arial" panose="020B0604020202020204" pitchFamily="34" charset="0"/>
              <a:buChar char="–"/>
              <a:defRPr sz="1300" kern="1200">
                <a:solidFill>
                  <a:srgbClr val="A2A39B"/>
                </a:solidFill>
                <a:latin typeface="Arial" pitchFamily="34" charset="0"/>
                <a:ea typeface="Arial" charset="0"/>
                <a:cs typeface="Arial" pitchFamily="34" charset="0"/>
              </a:defRPr>
            </a:lvl2pPr>
            <a:lvl3pPr marL="514350"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3pPr>
            <a:lvl4pPr marL="771525"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4pPr>
            <a:lvl5pPr marL="1028700" indent="-128588" algn="l" rtl="0" eaLnBrk="0" fontAlgn="base" hangingPunct="0">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42900" indent="-342900" eaLnBrk="1" hangingPunct="1">
              <a:spcBef>
                <a:spcPts val="169"/>
              </a:spcBef>
              <a:buFont typeface="Wingdings" panose="05000000000000000000" pitchFamily="2" charset="2"/>
              <a:buChar char="v"/>
              <a:defRPr/>
            </a:pPr>
            <a:r>
              <a:rPr lang="en-US" sz="1600" dirty="0">
                <a:solidFill>
                  <a:schemeClr val="bg1"/>
                </a:solidFill>
              </a:rPr>
              <a:t> Joe Marcano, NEBB CP</a:t>
            </a:r>
          </a:p>
          <a:p>
            <a:pPr marL="385762" lvl="2" indent="0" eaLnBrk="1" hangingPunct="1">
              <a:spcBef>
                <a:spcPts val="169"/>
              </a:spcBef>
              <a:buFont typeface="Arial" panose="020B0604020202020204" pitchFamily="34" charset="0"/>
              <a:buNone/>
              <a:defRPr/>
            </a:pPr>
            <a:r>
              <a:rPr lang="en-US" sz="1600" dirty="0">
                <a:solidFill>
                  <a:schemeClr val="bg1"/>
                </a:solidFill>
              </a:rPr>
              <a:t>Southwest TAB &amp; Commissioning</a:t>
            </a:r>
          </a:p>
          <a:p>
            <a:pPr marL="385762" lvl="2" indent="0" eaLnBrk="1" hangingPunct="1">
              <a:spcBef>
                <a:spcPts val="169"/>
              </a:spcBef>
              <a:buFont typeface="Arial" panose="020B0604020202020204" pitchFamily="34" charset="0"/>
              <a:buNone/>
              <a:defRPr/>
            </a:pPr>
            <a:r>
              <a:rPr lang="en-US" sz="1600" dirty="0">
                <a:solidFill>
                  <a:schemeClr val="bg1"/>
                </a:solidFill>
              </a:rPr>
              <a:t>Project Manager, OKC</a:t>
            </a:r>
          </a:p>
          <a:p>
            <a:pPr marL="385762" lvl="2" indent="0" eaLnBrk="1" hangingPunct="1">
              <a:spcBef>
                <a:spcPts val="169"/>
              </a:spcBef>
              <a:buFont typeface="Arial" panose="020B0604020202020204" pitchFamily="34" charset="0"/>
              <a:buNone/>
              <a:defRPr/>
            </a:pPr>
            <a:r>
              <a:rPr lang="en-US" sz="1600" dirty="0">
                <a:hlinkClick r:id="rId6"/>
              </a:rPr>
              <a:t>Joe@southwesttab.com</a:t>
            </a:r>
            <a:endParaRPr lang="en-US" sz="1600" dirty="0"/>
          </a:p>
          <a:p>
            <a:pPr marL="385762" lvl="2" indent="0" eaLnBrk="1" hangingPunct="1">
              <a:spcBef>
                <a:spcPts val="169"/>
              </a:spcBef>
              <a:buNone/>
              <a:defRPr/>
            </a:pPr>
            <a:r>
              <a:rPr lang="en-US" sz="1600" dirty="0">
                <a:solidFill>
                  <a:schemeClr val="bg1"/>
                </a:solidFill>
              </a:rPr>
              <a:t>580-303-8242</a:t>
            </a:r>
          </a:p>
          <a:p>
            <a:pPr marL="385762" lvl="2" indent="0" eaLnBrk="1" hangingPunct="1">
              <a:spcBef>
                <a:spcPts val="169"/>
              </a:spcBef>
              <a:buFont typeface="Arial" panose="020B0604020202020204" pitchFamily="34" charset="0"/>
              <a:buNone/>
              <a:defRPr/>
            </a:pPr>
            <a:endParaRPr lang="en-US" sz="1600" dirty="0"/>
          </a:p>
          <a:p>
            <a:pPr marL="385762" lvl="2" indent="0" eaLnBrk="1" hangingPunct="1">
              <a:spcBef>
                <a:spcPts val="169"/>
              </a:spcBef>
              <a:buFont typeface="Arial" panose="020B0604020202020204" pitchFamily="34" charset="0"/>
              <a:buNone/>
              <a:defRPr/>
            </a:pPr>
            <a:endParaRPr lang="en-US" sz="1600" dirty="0">
              <a:solidFill>
                <a:schemeClr val="bg1"/>
              </a:solidFill>
            </a:endParaRPr>
          </a:p>
          <a:p>
            <a:pPr marL="385762" lvl="2" indent="0" eaLnBrk="1" hangingPunct="1">
              <a:spcBef>
                <a:spcPts val="169"/>
              </a:spcBef>
              <a:buFont typeface="Arial" panose="020B0604020202020204" pitchFamily="34" charset="0"/>
              <a:buNone/>
              <a:defRPr/>
            </a:pPr>
            <a:endParaRPr lang="en-US" sz="1600" dirty="0">
              <a:solidFill>
                <a:schemeClr val="bg1"/>
              </a:solidFill>
            </a:endParaRPr>
          </a:p>
          <a:p>
            <a:pPr eaLnBrk="1" hangingPunct="1">
              <a:spcBef>
                <a:spcPts val="169"/>
              </a:spcBef>
              <a:defRPr/>
            </a:pPr>
            <a:endParaRPr lang="en-US" sz="1600" dirty="0">
              <a:solidFill>
                <a:schemeClr val="bg1"/>
              </a:solidFill>
            </a:endParaRPr>
          </a:p>
        </p:txBody>
      </p:sp>
    </p:spTree>
    <p:extLst>
      <p:ext uri="{BB962C8B-B14F-4D97-AF65-F5344CB8AC3E}">
        <p14:creationId xmlns:p14="http://schemas.microsoft.com/office/powerpoint/2010/main" val="26126084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25"/>
            <a:ext cx="8229600" cy="944563"/>
          </a:xfrm>
        </p:spPr>
        <p:txBody>
          <a:bodyPr/>
          <a:lstStyle/>
          <a:p>
            <a:pPr>
              <a:defRPr/>
            </a:pPr>
            <a:r>
              <a:rPr lang="en-US" sz="4000" dirty="0" err="1" smtClean="0">
                <a:solidFill>
                  <a:srgbClr val="0033CC"/>
                </a:solidFill>
              </a:rPr>
              <a:t>Essayons</a:t>
            </a:r>
            <a:r>
              <a:rPr lang="en-US" sz="4000" dirty="0" smtClean="0">
                <a:solidFill>
                  <a:srgbClr val="0033CC"/>
                </a:solidFill>
              </a:rPr>
              <a:t>!</a:t>
            </a:r>
            <a:endParaRPr lang="en-US" sz="4000" dirty="0">
              <a:solidFill>
                <a:srgbClr val="0033CC"/>
              </a:solidFill>
            </a:endParaRPr>
          </a:p>
        </p:txBody>
      </p:sp>
      <p:pic>
        <p:nvPicPr>
          <p:cNvPr id="27651" name="Picture Placeholder 5" descr="CorpsLogo_Red-Transparent%20Background.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57300" y="1716088"/>
            <a:ext cx="6629400" cy="3505200"/>
          </a:xfrm>
          <a:ln w="76200" cmpd="thinThick">
            <a:solidFill>
              <a:srgbClr val="DBA713"/>
            </a:solidFill>
            <a:miter lim="800000"/>
            <a:headEnd/>
            <a:tailEnd/>
          </a:ln>
        </p:spPr>
      </p:pic>
      <p:sp>
        <p:nvSpPr>
          <p:cNvPr id="27652" name="TextBox 2"/>
          <p:cNvSpPr txBox="1">
            <a:spLocks noChangeArrowheads="1"/>
          </p:cNvSpPr>
          <p:nvPr/>
        </p:nvSpPr>
        <p:spPr bwMode="auto">
          <a:xfrm>
            <a:off x="3276600" y="4389438"/>
            <a:ext cx="2590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C00000"/>
                </a:solidFill>
              </a:rPr>
              <a:t>Fort Sill Half Section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9563" y="455613"/>
            <a:ext cx="8382000" cy="963612"/>
          </a:xfrm>
        </p:spPr>
        <p:txBody>
          <a:bodyPr/>
          <a:lstStyle/>
          <a:p>
            <a:pPr eaLnBrk="1" hangingPunct="1">
              <a:defRPr/>
            </a:pPr>
            <a:endParaRPr lang="en-US" dirty="0"/>
          </a:p>
        </p:txBody>
      </p:sp>
      <p:sp>
        <p:nvSpPr>
          <p:cNvPr id="18434" name="Text Placeholder 2"/>
          <p:cNvSpPr>
            <a:spLocks noGrp="1"/>
          </p:cNvSpPr>
          <p:nvPr>
            <p:ph type="body" sz="quarter" idx="12"/>
          </p:nvPr>
        </p:nvSpPr>
        <p:spPr>
          <a:xfrm>
            <a:off x="309563" y="2246313"/>
            <a:ext cx="8382000" cy="639762"/>
          </a:xfrm>
        </p:spPr>
        <p:txBody>
          <a:bodyPr/>
          <a:lstStyle/>
          <a:p>
            <a:pPr eaLnBrk="1" hangingPunct="1">
              <a:spcBef>
                <a:spcPts val="169"/>
              </a:spcBef>
              <a:defRPr/>
            </a:pPr>
            <a:endParaRPr lang="en-US" sz="1350" dirty="0" smtClean="0"/>
          </a:p>
        </p:txBody>
      </p:sp>
      <p:sp>
        <p:nvSpPr>
          <p:cNvPr id="3" name="Footer Placeholder 2"/>
          <p:cNvSpPr>
            <a:spLocks noGrp="1"/>
          </p:cNvSpPr>
          <p:nvPr>
            <p:ph type="ftr" sz="quarter" idx="13"/>
          </p:nvPr>
        </p:nvSpPr>
        <p:spPr/>
        <p:txBody>
          <a:bodyPr/>
          <a:lstStyle/>
          <a:p>
            <a:pPr>
              <a:defRPr/>
            </a:pPr>
            <a:r>
              <a:rPr lang="en-US" smtClean="0"/>
              <a:t>File Name</a:t>
            </a:r>
            <a:endParaRPr lang="en-US"/>
          </a:p>
        </p:txBody>
      </p:sp>
      <p:sp>
        <p:nvSpPr>
          <p:cNvPr id="18435" name="Slide Number Placeholder 4"/>
          <p:cNvSpPr>
            <a:spLocks noGrp="1"/>
          </p:cNvSpPr>
          <p:nvPr>
            <p:ph type="sldNum" sz="quarter" idx="14"/>
          </p:nvPr>
        </p:nvSpPr>
        <p:spPr/>
        <p:txBody>
          <a:bodyPr/>
          <a:lstStyle/>
          <a:p>
            <a:pPr>
              <a:defRPr/>
            </a:pPr>
            <a:fld id="{EA31FB87-D549-4A33-9510-DA2B6C207676}" type="slidenum">
              <a:rPr lang="en-US" smtClean="0"/>
              <a:pPr>
                <a:defRPr/>
              </a:pPr>
              <a:t>26</a:t>
            </a:fld>
            <a:endParaRPr lang="en-US"/>
          </a:p>
        </p:txBody>
      </p:sp>
    </p:spTree>
    <p:extLst>
      <p:ext uri="{BB962C8B-B14F-4D97-AF65-F5344CB8AC3E}">
        <p14:creationId xmlns:p14="http://schemas.microsoft.com/office/powerpoint/2010/main" val="354216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76200"/>
            <a:ext cx="8229600" cy="965791"/>
          </a:xfrm>
        </p:spPr>
        <p:txBody>
          <a:bodyPr/>
          <a:lstStyle/>
          <a:p>
            <a:pPr>
              <a:defRPr/>
            </a:pPr>
            <a:r>
              <a:rPr lang="en-US" sz="2800" dirty="0" smtClean="0">
                <a:solidFill>
                  <a:schemeClr val="bg1"/>
                </a:solidFill>
              </a:rPr>
              <a:t>Fort Sill Area “Top 5” keys to success</a:t>
            </a:r>
            <a:endParaRPr lang="en-US" sz="2800" dirty="0">
              <a:solidFill>
                <a:schemeClr val="bg1"/>
              </a:solidFill>
            </a:endParaRPr>
          </a:p>
        </p:txBody>
      </p:sp>
      <p:sp>
        <p:nvSpPr>
          <p:cNvPr id="3" name="Content Placeholder 2"/>
          <p:cNvSpPr>
            <a:spLocks noGrp="1"/>
          </p:cNvSpPr>
          <p:nvPr>
            <p:ph idx="1"/>
          </p:nvPr>
        </p:nvSpPr>
        <p:spPr>
          <a:xfrm>
            <a:off x="321526" y="953626"/>
            <a:ext cx="8350683" cy="5246451"/>
          </a:xfrm>
          <a:extLst/>
        </p:spPr>
        <p:txBody>
          <a:bodyPr/>
          <a:lstStyle/>
          <a:p>
            <a:pPr marL="360363" indent="0">
              <a:lnSpc>
                <a:spcPts val="2800"/>
              </a:lnSpc>
              <a:spcBef>
                <a:spcPts val="200"/>
              </a:spcBef>
              <a:defRPr/>
            </a:pPr>
            <a:r>
              <a:rPr lang="en-US" sz="2400" dirty="0" smtClean="0">
                <a:solidFill>
                  <a:srgbClr val="0000CC"/>
                </a:solidFill>
              </a:rPr>
              <a:t>5.  Early Problem Identification</a:t>
            </a:r>
          </a:p>
          <a:p>
            <a:pPr lvl="2">
              <a:lnSpc>
                <a:spcPct val="200000"/>
              </a:lnSpc>
              <a:spcBef>
                <a:spcPts val="200"/>
              </a:spcBef>
              <a:buSzPct val="75000"/>
              <a:buFont typeface="Wingdings" panose="05000000000000000000" pitchFamily="2" charset="2"/>
              <a:buChar char="Ø"/>
              <a:defRPr/>
            </a:pPr>
            <a:r>
              <a:rPr lang="en-US" sz="2000" dirty="0" smtClean="0">
                <a:solidFill>
                  <a:schemeClr val="bg1"/>
                </a:solidFill>
              </a:rPr>
              <a:t> HVAC System Commissioning (</a:t>
            </a:r>
            <a:r>
              <a:rPr lang="en-US" sz="2000" dirty="0" err="1" smtClean="0">
                <a:solidFill>
                  <a:schemeClr val="bg1"/>
                </a:solidFill>
              </a:rPr>
              <a:t>Cx</a:t>
            </a:r>
            <a:r>
              <a:rPr lang="en-US" sz="2000" dirty="0" smtClean="0">
                <a:solidFill>
                  <a:schemeClr val="bg1"/>
                </a:solidFill>
              </a:rPr>
              <a:t>) Challenges</a:t>
            </a:r>
          </a:p>
          <a:p>
            <a:pPr lvl="3">
              <a:lnSpc>
                <a:spcPts val="2800"/>
              </a:lnSpc>
              <a:spcBef>
                <a:spcPts val="200"/>
              </a:spcBef>
              <a:buFont typeface="Wingdings" panose="05000000000000000000" pitchFamily="2" charset="2"/>
              <a:buChar char="§"/>
              <a:defRPr/>
            </a:pPr>
            <a:r>
              <a:rPr lang="en-US" sz="1800" b="1" i="1" dirty="0" smtClean="0">
                <a:solidFill>
                  <a:schemeClr val="bg1"/>
                </a:solidFill>
              </a:rPr>
              <a:t> Problems identified too late to prevent adverse schedule impact.  </a:t>
            </a:r>
            <a:r>
              <a:rPr lang="en-US" sz="1800" dirty="0" smtClean="0">
                <a:solidFill>
                  <a:schemeClr val="bg1"/>
                </a:solidFill>
              </a:rPr>
              <a:t>Potential contributors include:</a:t>
            </a:r>
          </a:p>
          <a:p>
            <a:pPr lvl="4">
              <a:lnSpc>
                <a:spcPts val="2800"/>
              </a:lnSpc>
              <a:spcBef>
                <a:spcPts val="200"/>
              </a:spcBef>
              <a:buFont typeface="Wingdings" panose="05000000000000000000" pitchFamily="2" charset="2"/>
              <a:buChar char="v"/>
              <a:defRPr/>
            </a:pPr>
            <a:r>
              <a:rPr lang="en-US" sz="1800" dirty="0" smtClean="0">
                <a:solidFill>
                  <a:schemeClr val="bg1"/>
                </a:solidFill>
              </a:rPr>
              <a:t> Untimely selection/submittal of major equipment items</a:t>
            </a:r>
          </a:p>
          <a:p>
            <a:pPr lvl="4">
              <a:lnSpc>
                <a:spcPts val="2800"/>
              </a:lnSpc>
              <a:spcBef>
                <a:spcPts val="200"/>
              </a:spcBef>
              <a:buFont typeface="Wingdings" panose="05000000000000000000" pitchFamily="2" charset="2"/>
              <a:buChar char="v"/>
              <a:defRPr/>
            </a:pPr>
            <a:r>
              <a:rPr lang="en-US" sz="1800" dirty="0" smtClean="0">
                <a:solidFill>
                  <a:schemeClr val="bg1"/>
                </a:solidFill>
              </a:rPr>
              <a:t> Major equipment components often procured from multiple manufacturers/vendors (e.g. not “Plug &amp; Play”)</a:t>
            </a:r>
          </a:p>
          <a:p>
            <a:pPr lvl="4">
              <a:lnSpc>
                <a:spcPts val="2800"/>
              </a:lnSpc>
              <a:spcBef>
                <a:spcPts val="200"/>
              </a:spcBef>
              <a:buFont typeface="Wingdings" panose="05000000000000000000" pitchFamily="2" charset="2"/>
              <a:buChar char="v"/>
              <a:defRPr/>
            </a:pPr>
            <a:r>
              <a:rPr lang="en-US" sz="1800" dirty="0" smtClean="0">
                <a:solidFill>
                  <a:schemeClr val="bg1"/>
                </a:solidFill>
              </a:rPr>
              <a:t> Absence of defined control modes over the full range of system operation (dead zones) </a:t>
            </a:r>
          </a:p>
          <a:p>
            <a:pPr lvl="4">
              <a:lnSpc>
                <a:spcPts val="2800"/>
              </a:lnSpc>
              <a:spcBef>
                <a:spcPts val="200"/>
              </a:spcBef>
              <a:buFont typeface="Wingdings" panose="05000000000000000000" pitchFamily="2" charset="2"/>
              <a:buChar char="v"/>
              <a:defRPr/>
            </a:pPr>
            <a:r>
              <a:rPr lang="en-US" sz="1800" dirty="0" smtClean="0">
                <a:solidFill>
                  <a:schemeClr val="bg1"/>
                </a:solidFill>
              </a:rPr>
              <a:t> Operational sequences/integration points on equipment with packaged controls not fully defined/detailed</a:t>
            </a:r>
          </a:p>
          <a:p>
            <a:pPr lvl="5">
              <a:lnSpc>
                <a:spcPts val="2800"/>
              </a:lnSpc>
              <a:spcBef>
                <a:spcPts val="200"/>
              </a:spcBef>
              <a:defRPr/>
            </a:pPr>
            <a:r>
              <a:rPr lang="en-US" sz="1800" dirty="0" smtClean="0">
                <a:solidFill>
                  <a:schemeClr val="bg1"/>
                </a:solidFill>
              </a:rPr>
              <a:t> Integration </a:t>
            </a:r>
            <a:r>
              <a:rPr lang="en-US" sz="1800" dirty="0">
                <a:solidFill>
                  <a:schemeClr val="bg1"/>
                </a:solidFill>
              </a:rPr>
              <a:t>of Dedicated Outside Air Units (DOAU’s) </a:t>
            </a:r>
            <a:r>
              <a:rPr lang="en-US" sz="1800" dirty="0" smtClean="0">
                <a:solidFill>
                  <a:schemeClr val="bg1"/>
                </a:solidFill>
              </a:rPr>
              <a:t>w/</a:t>
            </a:r>
            <a:r>
              <a:rPr lang="en-US" sz="1800" dirty="0" err="1" smtClean="0">
                <a:solidFill>
                  <a:schemeClr val="bg1"/>
                </a:solidFill>
              </a:rPr>
              <a:t>bldg</a:t>
            </a:r>
            <a:r>
              <a:rPr lang="en-US" sz="1800" dirty="0" smtClean="0">
                <a:solidFill>
                  <a:schemeClr val="bg1"/>
                </a:solidFill>
              </a:rPr>
              <a:t> </a:t>
            </a:r>
            <a:r>
              <a:rPr lang="en-US" sz="1800" dirty="0">
                <a:solidFill>
                  <a:schemeClr val="bg1"/>
                </a:solidFill>
              </a:rPr>
              <a:t>DDC controls </a:t>
            </a:r>
            <a:r>
              <a:rPr lang="en-US" sz="1800" dirty="0" smtClean="0">
                <a:solidFill>
                  <a:schemeClr val="bg1"/>
                </a:solidFill>
              </a:rPr>
              <a:t>is </a:t>
            </a:r>
            <a:r>
              <a:rPr lang="en-US" sz="1800" dirty="0">
                <a:solidFill>
                  <a:schemeClr val="bg1"/>
                </a:solidFill>
              </a:rPr>
              <a:t>especially </a:t>
            </a:r>
            <a:r>
              <a:rPr lang="en-US" sz="1800" dirty="0" smtClean="0">
                <a:solidFill>
                  <a:schemeClr val="bg1"/>
                </a:solidFill>
              </a:rPr>
              <a:t>problematic</a:t>
            </a:r>
          </a:p>
          <a:p>
            <a:pPr lvl="4">
              <a:lnSpc>
                <a:spcPts val="2800"/>
              </a:lnSpc>
              <a:spcBef>
                <a:spcPts val="200"/>
              </a:spcBef>
              <a:buFont typeface="Wingdings" panose="05000000000000000000" pitchFamily="2" charset="2"/>
              <a:buChar char="v"/>
              <a:defRPr/>
            </a:pPr>
            <a:endParaRPr lang="en-US" sz="1800" dirty="0" smtClean="0"/>
          </a:p>
          <a:p>
            <a:pPr lvl="5">
              <a:lnSpc>
                <a:spcPts val="2800"/>
              </a:lnSpc>
              <a:spcBef>
                <a:spcPts val="200"/>
              </a:spcBef>
              <a:defRPr/>
            </a:pPr>
            <a:endParaRPr lang="en-US" sz="1800" dirty="0"/>
          </a:p>
          <a:p>
            <a:pPr lvl="5">
              <a:lnSpc>
                <a:spcPts val="2800"/>
              </a:lnSpc>
              <a:spcBef>
                <a:spcPts val="200"/>
              </a:spcBef>
              <a:defRPr/>
            </a:pPr>
            <a:endParaRPr lang="en-US" sz="1800" dirty="0"/>
          </a:p>
          <a:p>
            <a:pPr lvl="4">
              <a:lnSpc>
                <a:spcPts val="2800"/>
              </a:lnSpc>
              <a:spcBef>
                <a:spcPts val="200"/>
              </a:spcBef>
              <a:buFont typeface="Wingdings" panose="05000000000000000000" pitchFamily="2" charset="2"/>
              <a:buChar char="v"/>
              <a:defRPr/>
            </a:pPr>
            <a:r>
              <a:rPr lang="en-US" sz="1800" dirty="0" smtClean="0"/>
              <a:t>Earlier collaboration by all stakeholders required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76200"/>
            <a:ext cx="8229600" cy="1143000"/>
          </a:xfrm>
        </p:spPr>
        <p:txBody>
          <a:bodyPr/>
          <a:lstStyle/>
          <a:p>
            <a:pPr>
              <a:defRPr/>
            </a:pPr>
            <a:r>
              <a:rPr lang="en-US" sz="2800" dirty="0" smtClean="0">
                <a:solidFill>
                  <a:schemeClr val="bg1"/>
                </a:solidFill>
              </a:rPr>
              <a:t>Fort Sill Area “Top 5” keys to success</a:t>
            </a:r>
            <a:endParaRPr lang="en-US" sz="2800" dirty="0">
              <a:solidFill>
                <a:schemeClr val="bg1"/>
              </a:solidFill>
            </a:endParaRPr>
          </a:p>
        </p:txBody>
      </p:sp>
      <p:sp>
        <p:nvSpPr>
          <p:cNvPr id="3" name="Content Placeholder 2"/>
          <p:cNvSpPr>
            <a:spLocks noGrp="1"/>
          </p:cNvSpPr>
          <p:nvPr>
            <p:ph idx="1"/>
          </p:nvPr>
        </p:nvSpPr>
        <p:spPr>
          <a:xfrm>
            <a:off x="428626" y="1219200"/>
            <a:ext cx="8091487" cy="4724400"/>
          </a:xfrm>
        </p:spPr>
        <p:txBody>
          <a:bodyPr/>
          <a:lstStyle/>
          <a:p>
            <a:pPr marL="360363" indent="0">
              <a:lnSpc>
                <a:spcPts val="2800"/>
              </a:lnSpc>
              <a:spcBef>
                <a:spcPts val="500"/>
              </a:spcBef>
              <a:defRPr/>
            </a:pPr>
            <a:r>
              <a:rPr lang="en-US" sz="2400" dirty="0" smtClean="0">
                <a:solidFill>
                  <a:srgbClr val="0000CC"/>
                </a:solidFill>
              </a:rPr>
              <a:t>5.  Early Problem Identification (Cont’d)</a:t>
            </a:r>
          </a:p>
          <a:p>
            <a:pPr lvl="2">
              <a:lnSpc>
                <a:spcPct val="200000"/>
              </a:lnSpc>
              <a:spcBef>
                <a:spcPts val="500"/>
              </a:spcBef>
              <a:buSzPct val="75000"/>
              <a:buFont typeface="Wingdings" panose="05000000000000000000" pitchFamily="2" charset="2"/>
              <a:buChar char="Ø"/>
              <a:defRPr/>
            </a:pPr>
            <a:r>
              <a:rPr lang="en-US" sz="2000" dirty="0">
                <a:solidFill>
                  <a:schemeClr val="bg1"/>
                </a:solidFill>
              </a:rPr>
              <a:t> </a:t>
            </a:r>
            <a:r>
              <a:rPr lang="en-US" sz="2000" dirty="0" smtClean="0">
                <a:solidFill>
                  <a:schemeClr val="bg1"/>
                </a:solidFill>
              </a:rPr>
              <a:t>Potential Mitigation Measures</a:t>
            </a:r>
          </a:p>
          <a:p>
            <a:pPr lvl="3">
              <a:lnSpc>
                <a:spcPts val="2800"/>
              </a:lnSpc>
              <a:spcBef>
                <a:spcPts val="500"/>
              </a:spcBef>
              <a:buFont typeface="Wingdings" panose="05000000000000000000" pitchFamily="2" charset="2"/>
              <a:buChar char="§"/>
              <a:defRPr/>
            </a:pPr>
            <a:r>
              <a:rPr lang="en-US" sz="1800" dirty="0" smtClean="0">
                <a:solidFill>
                  <a:schemeClr val="bg1"/>
                </a:solidFill>
              </a:rPr>
              <a:t> Require earlier selection/submittal of all major equipment</a:t>
            </a:r>
          </a:p>
          <a:p>
            <a:pPr lvl="3">
              <a:lnSpc>
                <a:spcPts val="2800"/>
              </a:lnSpc>
              <a:spcBef>
                <a:spcPts val="500"/>
              </a:spcBef>
              <a:buFont typeface="Wingdings" panose="05000000000000000000" pitchFamily="2" charset="2"/>
              <a:buChar char="§"/>
              <a:defRPr/>
            </a:pPr>
            <a:r>
              <a:rPr lang="en-US" sz="1800" dirty="0" smtClean="0">
                <a:solidFill>
                  <a:schemeClr val="bg1"/>
                </a:solidFill>
              </a:rPr>
              <a:t> Require sequence of operation “dry run” w/key stakeholders</a:t>
            </a:r>
          </a:p>
          <a:p>
            <a:pPr lvl="3">
              <a:lnSpc>
                <a:spcPts val="2800"/>
              </a:lnSpc>
              <a:spcBef>
                <a:spcPts val="500"/>
              </a:spcBef>
              <a:buFont typeface="Wingdings" panose="05000000000000000000" pitchFamily="2" charset="2"/>
              <a:buChar char="§"/>
              <a:defRPr/>
            </a:pPr>
            <a:r>
              <a:rPr lang="en-US" sz="1800" dirty="0" smtClean="0">
                <a:solidFill>
                  <a:schemeClr val="bg1"/>
                </a:solidFill>
              </a:rPr>
              <a:t> Require overlay of </a:t>
            </a:r>
            <a:r>
              <a:rPr lang="en-US" sz="1800" dirty="0" err="1" smtClean="0">
                <a:solidFill>
                  <a:schemeClr val="bg1"/>
                </a:solidFill>
              </a:rPr>
              <a:t>psychrometric</a:t>
            </a:r>
            <a:r>
              <a:rPr lang="en-US" sz="1800" dirty="0" smtClean="0">
                <a:solidFill>
                  <a:schemeClr val="bg1"/>
                </a:solidFill>
              </a:rPr>
              <a:t> chart w/planned </a:t>
            </a:r>
            <a:r>
              <a:rPr lang="en-US" sz="1800" dirty="0">
                <a:solidFill>
                  <a:schemeClr val="bg1"/>
                </a:solidFill>
              </a:rPr>
              <a:t>operational control modes </a:t>
            </a:r>
            <a:r>
              <a:rPr lang="en-US" sz="1800" dirty="0" smtClean="0">
                <a:solidFill>
                  <a:schemeClr val="bg1"/>
                </a:solidFill>
              </a:rPr>
              <a:t>and trigger points for design </a:t>
            </a:r>
            <a:r>
              <a:rPr lang="en-US" sz="1800" dirty="0">
                <a:solidFill>
                  <a:schemeClr val="bg1"/>
                </a:solidFill>
              </a:rPr>
              <a:t>degree </a:t>
            </a:r>
            <a:r>
              <a:rPr lang="en-US" sz="1800" dirty="0" smtClean="0">
                <a:solidFill>
                  <a:schemeClr val="bg1"/>
                </a:solidFill>
              </a:rPr>
              <a:t>days to </a:t>
            </a:r>
            <a:r>
              <a:rPr lang="en-US" sz="1800" dirty="0">
                <a:solidFill>
                  <a:schemeClr val="bg1"/>
                </a:solidFill>
              </a:rPr>
              <a:t>check for possible “dead” </a:t>
            </a:r>
            <a:r>
              <a:rPr lang="en-US" sz="1800" dirty="0" smtClean="0">
                <a:solidFill>
                  <a:schemeClr val="bg1"/>
                </a:solidFill>
              </a:rPr>
              <a:t>zones</a:t>
            </a:r>
            <a:endParaRPr lang="en-US" sz="1800" dirty="0">
              <a:solidFill>
                <a:schemeClr val="bg1"/>
              </a:solidFill>
            </a:endParaRPr>
          </a:p>
          <a:p>
            <a:pPr lvl="3">
              <a:lnSpc>
                <a:spcPts val="2800"/>
              </a:lnSpc>
              <a:spcBef>
                <a:spcPts val="500"/>
              </a:spcBef>
              <a:buFont typeface="Wingdings" panose="05000000000000000000" pitchFamily="2" charset="2"/>
              <a:buChar char="§"/>
              <a:defRPr/>
            </a:pPr>
            <a:r>
              <a:rPr lang="en-US" sz="1800" dirty="0" smtClean="0">
                <a:solidFill>
                  <a:schemeClr val="bg1"/>
                </a:solidFill>
              </a:rPr>
              <a:t> </a:t>
            </a:r>
            <a:r>
              <a:rPr lang="en-US" sz="1800" dirty="0">
                <a:solidFill>
                  <a:schemeClr val="bg1"/>
                </a:solidFill>
              </a:rPr>
              <a:t>D</a:t>
            </a:r>
            <a:r>
              <a:rPr lang="en-US" sz="1800" dirty="0" smtClean="0">
                <a:solidFill>
                  <a:schemeClr val="bg1"/>
                </a:solidFill>
              </a:rPr>
              <a:t>ocument </a:t>
            </a:r>
            <a:r>
              <a:rPr lang="en-US" sz="1800" dirty="0" err="1" smtClean="0">
                <a:solidFill>
                  <a:schemeClr val="bg1"/>
                </a:solidFill>
              </a:rPr>
              <a:t>Cx</a:t>
            </a:r>
            <a:r>
              <a:rPr lang="en-US" sz="1800" dirty="0" smtClean="0">
                <a:solidFill>
                  <a:schemeClr val="bg1"/>
                </a:solidFill>
              </a:rPr>
              <a:t> Lessons Learned as a tool to promote process improvement</a:t>
            </a:r>
          </a:p>
          <a:p>
            <a:pPr lvl="3">
              <a:lnSpc>
                <a:spcPts val="2800"/>
              </a:lnSpc>
              <a:spcBef>
                <a:spcPts val="500"/>
              </a:spcBef>
              <a:buFont typeface="Wingdings" panose="05000000000000000000" pitchFamily="2" charset="2"/>
              <a:buChar char="§"/>
              <a:defRPr/>
            </a:pPr>
            <a:r>
              <a:rPr lang="en-US" sz="1800" dirty="0">
                <a:solidFill>
                  <a:schemeClr val="bg1"/>
                </a:solidFill>
              </a:rPr>
              <a:t> </a:t>
            </a:r>
            <a:r>
              <a:rPr lang="en-US" sz="1800" dirty="0" smtClean="0">
                <a:solidFill>
                  <a:schemeClr val="bg1"/>
                </a:solidFill>
              </a:rPr>
              <a:t>Consider requirement for a “Mechanical System Integrator”</a:t>
            </a:r>
            <a:endParaRPr lang="en-US" sz="1800" dirty="0">
              <a:solidFill>
                <a:schemeClr val="bg1"/>
              </a:solidFill>
            </a:endParaRPr>
          </a:p>
          <a:p>
            <a:pPr marL="592138" indent="0" algn="ctr">
              <a:lnSpc>
                <a:spcPts val="2800"/>
              </a:lnSpc>
              <a:spcBef>
                <a:spcPts val="500"/>
              </a:spcBef>
              <a:buSzPct val="75000"/>
              <a:defRPr/>
            </a:pPr>
            <a:r>
              <a:rPr lang="en-US" sz="1600" b="1" i="1" dirty="0" smtClean="0">
                <a:solidFill>
                  <a:srgbClr val="C00000"/>
                </a:solidFill>
              </a:rPr>
              <a:t>Be Part of the Solution!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52400"/>
            <a:ext cx="8229600" cy="990600"/>
          </a:xfrm>
        </p:spPr>
        <p:txBody>
          <a:bodyPr/>
          <a:lstStyle/>
          <a:p>
            <a:pPr>
              <a:defRPr/>
            </a:pPr>
            <a:r>
              <a:rPr lang="en-US" sz="2400" dirty="0" smtClean="0">
                <a:solidFill>
                  <a:schemeClr val="bg1"/>
                </a:solidFill>
              </a:rPr>
              <a:t>CX Lessons Learned </a:t>
            </a:r>
            <a:r>
              <a:rPr lang="en-US" sz="2400" dirty="0" smtClean="0">
                <a:solidFill>
                  <a:schemeClr val="bg1"/>
                </a:solidFill>
                <a:sym typeface="Wingdings" panose="05000000000000000000" pitchFamily="2" charset="2"/>
              </a:rPr>
              <a:t></a:t>
            </a:r>
            <a:r>
              <a:rPr lang="en-US" sz="2400" dirty="0" smtClean="0">
                <a:solidFill>
                  <a:schemeClr val="bg1"/>
                </a:solidFill>
              </a:rPr>
              <a:t> initial focus areas</a:t>
            </a:r>
          </a:p>
        </p:txBody>
      </p:sp>
      <p:sp>
        <p:nvSpPr>
          <p:cNvPr id="10243" name="Rectangle 3"/>
          <p:cNvSpPr>
            <a:spLocks noGrp="1" noChangeArrowheads="1"/>
          </p:cNvSpPr>
          <p:nvPr>
            <p:ph idx="1"/>
          </p:nvPr>
        </p:nvSpPr>
        <p:spPr>
          <a:xfrm>
            <a:off x="342900" y="1217428"/>
            <a:ext cx="8458200" cy="5105400"/>
          </a:xfrm>
        </p:spPr>
        <p:txBody>
          <a:bodyPr/>
          <a:lstStyle/>
          <a:p>
            <a:pPr lvl="1">
              <a:spcAft>
                <a:spcPts val="1200"/>
              </a:spcAft>
              <a:buFont typeface="Wingdings" pitchFamily="2" charset="2"/>
              <a:buChar char="Ø"/>
              <a:defRPr/>
            </a:pPr>
            <a:r>
              <a:rPr lang="en-US" sz="1850" dirty="0" smtClean="0">
                <a:solidFill>
                  <a:schemeClr val="bg1"/>
                </a:solidFill>
              </a:rPr>
              <a:t> Initiate a collaborative exchange with all mechanical stakeholders to fully develop the construction logic sequence and durations for Test, Balance &amp; Commissioning (TB&amp;C) activities</a:t>
            </a:r>
          </a:p>
          <a:p>
            <a:pPr lvl="1">
              <a:spcAft>
                <a:spcPts val="1200"/>
              </a:spcAft>
              <a:buFont typeface="Wingdings" pitchFamily="2" charset="2"/>
              <a:buChar char="Ø"/>
              <a:defRPr/>
            </a:pPr>
            <a:r>
              <a:rPr lang="en-US" sz="1850" dirty="0" smtClean="0">
                <a:solidFill>
                  <a:schemeClr val="bg1"/>
                </a:solidFill>
              </a:rPr>
              <a:t> Review/verify the proposed sequence of operation and validate system design w/full participation by the Contractor, Designer of Record, </a:t>
            </a:r>
            <a:r>
              <a:rPr lang="en-US" sz="1850" dirty="0" err="1" smtClean="0">
                <a:solidFill>
                  <a:schemeClr val="bg1"/>
                </a:solidFill>
              </a:rPr>
              <a:t>Cx</a:t>
            </a:r>
            <a:r>
              <a:rPr lang="en-US" sz="1850" dirty="0" smtClean="0">
                <a:solidFill>
                  <a:schemeClr val="bg1"/>
                </a:solidFill>
              </a:rPr>
              <a:t> Authority and Mechanical/Controls subcontractors</a:t>
            </a:r>
          </a:p>
          <a:p>
            <a:pPr lvl="1">
              <a:spcBef>
                <a:spcPts val="0"/>
              </a:spcBef>
              <a:spcAft>
                <a:spcPts val="0"/>
              </a:spcAft>
              <a:buFont typeface="Wingdings" pitchFamily="2" charset="2"/>
              <a:buChar char="Ø"/>
              <a:defRPr/>
            </a:pPr>
            <a:r>
              <a:rPr lang="en-US" sz="1850" dirty="0" smtClean="0">
                <a:solidFill>
                  <a:schemeClr val="bg1"/>
                </a:solidFill>
              </a:rPr>
              <a:t> Overlay the </a:t>
            </a:r>
            <a:r>
              <a:rPr lang="en-US" sz="1850" dirty="0" err="1" smtClean="0">
                <a:solidFill>
                  <a:schemeClr val="bg1"/>
                </a:solidFill>
              </a:rPr>
              <a:t>psychrometric</a:t>
            </a:r>
            <a:r>
              <a:rPr lang="en-US" sz="1850" dirty="0" smtClean="0">
                <a:solidFill>
                  <a:schemeClr val="bg1"/>
                </a:solidFill>
              </a:rPr>
              <a:t> chart with planned operational control modes for a design degree day and check for possible “dead” zones </a:t>
            </a:r>
          </a:p>
          <a:p>
            <a:pPr lvl="2">
              <a:spcBef>
                <a:spcPts val="300"/>
              </a:spcBef>
              <a:spcAft>
                <a:spcPts val="600"/>
              </a:spcAft>
              <a:buFont typeface="Arial" panose="020B0604020202020204" pitchFamily="34" charset="0"/>
              <a:buChar char="→"/>
              <a:defRPr/>
            </a:pPr>
            <a:r>
              <a:rPr lang="en-US" sz="1850" dirty="0" smtClean="0">
                <a:solidFill>
                  <a:schemeClr val="bg1"/>
                </a:solidFill>
              </a:rPr>
              <a:t>  Start by plotting all control sequence trigger points</a:t>
            </a:r>
          </a:p>
          <a:p>
            <a:pPr lvl="1">
              <a:spcAft>
                <a:spcPts val="1200"/>
              </a:spcAft>
              <a:buFont typeface="Wingdings" pitchFamily="2" charset="2"/>
              <a:buChar char="Ø"/>
              <a:defRPr/>
            </a:pPr>
            <a:r>
              <a:rPr lang="en-US" sz="1850" dirty="0" smtClean="0">
                <a:solidFill>
                  <a:schemeClr val="bg1"/>
                </a:solidFill>
              </a:rPr>
              <a:t> Review all leaving coil discharge air temperatures as a qualitative check of system performance/capacity</a:t>
            </a:r>
          </a:p>
          <a:p>
            <a:pPr lvl="1">
              <a:spcAft>
                <a:spcPts val="1200"/>
              </a:spcAft>
              <a:buFont typeface="Wingdings" pitchFamily="2" charset="2"/>
              <a:buChar char="Ø"/>
              <a:defRPr/>
            </a:pPr>
            <a:r>
              <a:rPr lang="en-US" sz="1850" dirty="0" smtClean="0">
                <a:solidFill>
                  <a:schemeClr val="bg1"/>
                </a:solidFill>
              </a:rPr>
              <a:t> Integrate graphical trends of system operation into the controls start-up report; ensure functional performance is smooth over the full band of operation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238125"/>
            <a:ext cx="8251825" cy="904875"/>
          </a:xfrm>
        </p:spPr>
        <p:txBody>
          <a:bodyPr/>
          <a:lstStyle/>
          <a:p>
            <a:pPr>
              <a:defRPr/>
            </a:pPr>
            <a:r>
              <a:rPr lang="en-US" sz="2400" dirty="0" smtClean="0">
                <a:solidFill>
                  <a:schemeClr val="bg1"/>
                </a:solidFill>
              </a:rPr>
              <a:t>Systemic Problems Continue to Drive Need for Further Change</a:t>
            </a:r>
            <a:endParaRPr lang="en-US" sz="2400" dirty="0">
              <a:solidFill>
                <a:schemeClr val="bg1"/>
              </a:solidFill>
            </a:endParaRPr>
          </a:p>
        </p:txBody>
      </p:sp>
      <p:sp>
        <p:nvSpPr>
          <p:cNvPr id="22531" name="Content Placeholder 2"/>
          <p:cNvSpPr>
            <a:spLocks noGrp="1"/>
          </p:cNvSpPr>
          <p:nvPr>
            <p:ph idx="1"/>
          </p:nvPr>
        </p:nvSpPr>
        <p:spPr>
          <a:xfrm>
            <a:off x="301625" y="1244600"/>
            <a:ext cx="8537575" cy="4724400"/>
          </a:xfrm>
        </p:spPr>
        <p:txBody>
          <a:bodyPr/>
          <a:lstStyle/>
          <a:p>
            <a:pPr marL="457200" lvl="1" indent="0">
              <a:lnSpc>
                <a:spcPts val="2800"/>
              </a:lnSpc>
              <a:spcBef>
                <a:spcPct val="0"/>
              </a:spcBef>
              <a:buFont typeface="Arial" panose="020B0604020202020204" pitchFamily="34" charset="0"/>
              <a:buNone/>
            </a:pPr>
            <a:r>
              <a:rPr lang="en-US" altLang="en-US" sz="2400" dirty="0" smtClean="0">
                <a:solidFill>
                  <a:srgbClr val="0000CC"/>
                </a:solidFill>
                <a:ea typeface="Arial" panose="020B0604020202020204" pitchFamily="34" charset="0"/>
              </a:rPr>
              <a:t>1.</a:t>
            </a:r>
            <a:r>
              <a:rPr lang="en-US" altLang="en-US" sz="2400" dirty="0" smtClean="0">
                <a:ea typeface="Arial" panose="020B0604020202020204" pitchFamily="34" charset="0"/>
              </a:rPr>
              <a:t> </a:t>
            </a:r>
            <a:r>
              <a:rPr lang="en-US" altLang="en-US" sz="2400" dirty="0" smtClean="0">
                <a:solidFill>
                  <a:srgbClr val="0000CC"/>
                </a:solidFill>
                <a:ea typeface="Arial" panose="020B0604020202020204" pitchFamily="34" charset="0"/>
              </a:rPr>
              <a:t>Problem Identification:</a:t>
            </a:r>
          </a:p>
          <a:p>
            <a:pPr lvl="3">
              <a:lnSpc>
                <a:spcPct val="150000"/>
              </a:lnSpc>
              <a:spcBef>
                <a:spcPts val="500"/>
              </a:spcBef>
              <a:buSzPct val="75000"/>
              <a:buFont typeface="Wingdings" panose="05000000000000000000" pitchFamily="2" charset="2"/>
              <a:buChar char="Ø"/>
            </a:pPr>
            <a:r>
              <a:rPr lang="en-US" altLang="en-US" sz="2000" dirty="0" smtClean="0">
                <a:solidFill>
                  <a:schemeClr val="bg1"/>
                </a:solidFill>
                <a:ea typeface="Arial" panose="020B0604020202020204" pitchFamily="34" charset="0"/>
              </a:rPr>
              <a:t> “Multiple Cooks in the Kitchen”</a:t>
            </a:r>
          </a:p>
          <a:p>
            <a:pPr lvl="4">
              <a:lnSpc>
                <a:spcPts val="2800"/>
              </a:lnSpc>
              <a:spcBef>
                <a:spcPts val="500"/>
              </a:spcBef>
              <a:buFont typeface="Wingdings" panose="05000000000000000000" pitchFamily="2" charset="2"/>
              <a:buChar char="§"/>
            </a:pPr>
            <a:r>
              <a:rPr lang="en-US" altLang="en-US" sz="1800" dirty="0" smtClean="0">
                <a:solidFill>
                  <a:schemeClr val="bg1"/>
                </a:solidFill>
                <a:ea typeface="Arial" panose="020B0604020202020204" pitchFamily="34" charset="0"/>
              </a:rPr>
              <a:t> Design/Process Engineer – writes functional requirements; identifies software, network and interface requirements to include input/output points (i.e. how equipment is to operate).</a:t>
            </a:r>
          </a:p>
          <a:p>
            <a:pPr lvl="4">
              <a:lnSpc>
                <a:spcPts val="2800"/>
              </a:lnSpc>
              <a:spcBef>
                <a:spcPts val="500"/>
              </a:spcBef>
              <a:buFont typeface="Wingdings" panose="05000000000000000000" pitchFamily="2" charset="2"/>
              <a:buChar char="§"/>
            </a:pPr>
            <a:r>
              <a:rPr lang="en-US" altLang="en-US" sz="1800" dirty="0" smtClean="0">
                <a:solidFill>
                  <a:schemeClr val="bg1"/>
                </a:solidFill>
                <a:ea typeface="Arial" panose="020B0604020202020204" pitchFamily="34" charset="0"/>
              </a:rPr>
              <a:t> Control sub – develops the software code/algorithm used to drive system operation.</a:t>
            </a:r>
          </a:p>
          <a:p>
            <a:pPr lvl="4">
              <a:lnSpc>
                <a:spcPts val="2800"/>
              </a:lnSpc>
              <a:spcBef>
                <a:spcPts val="500"/>
              </a:spcBef>
              <a:buFont typeface="Wingdings" panose="05000000000000000000" pitchFamily="2" charset="2"/>
              <a:buChar char="§"/>
            </a:pPr>
            <a:r>
              <a:rPr lang="en-US" altLang="en-US" sz="1800" dirty="0" smtClean="0">
                <a:solidFill>
                  <a:schemeClr val="bg1"/>
                </a:solidFill>
                <a:ea typeface="Arial" panose="020B0604020202020204" pitchFamily="34" charset="0"/>
              </a:rPr>
              <a:t> Multiple methodologies are available to drive control loop feedback – Proportional, Integral, and/or Derivative (PID)</a:t>
            </a:r>
          </a:p>
          <a:p>
            <a:pPr lvl="3">
              <a:lnSpc>
                <a:spcPts val="2800"/>
              </a:lnSpc>
              <a:spcBef>
                <a:spcPts val="500"/>
              </a:spcBef>
              <a:buFont typeface="Wingdings" panose="05000000000000000000" pitchFamily="2" charset="2"/>
              <a:buChar char="Ø"/>
            </a:pPr>
            <a:r>
              <a:rPr lang="en-US" altLang="en-US" sz="1600" b="1" i="1" dirty="0" smtClean="0">
                <a:solidFill>
                  <a:schemeClr val="bg1"/>
                </a:solidFill>
                <a:ea typeface="Arial" panose="020B0604020202020204" pitchFamily="34" charset="0"/>
              </a:rPr>
              <a:t> </a:t>
            </a:r>
            <a:r>
              <a:rPr lang="en-US" altLang="en-US" sz="2000" dirty="0" smtClean="0">
                <a:solidFill>
                  <a:schemeClr val="bg1"/>
                </a:solidFill>
                <a:ea typeface="Arial" panose="020B0604020202020204" pitchFamily="34" charset="0"/>
              </a:rPr>
              <a:t>To ensure success, a true, tried and tested “Recipe” is required.  Hence, the need for a …</a:t>
            </a:r>
            <a:endParaRPr lang="en-US" altLang="en-US" sz="1600" b="1" i="1" dirty="0" smtClean="0">
              <a:solidFill>
                <a:schemeClr val="bg1"/>
              </a:solidFill>
              <a:ea typeface="Arial" panose="020B0604020202020204" pitchFamily="34" charset="0"/>
            </a:endParaRPr>
          </a:p>
        </p:txBody>
      </p:sp>
      <p:sp>
        <p:nvSpPr>
          <p:cNvPr id="7" name="Rectangle 6"/>
          <p:cNvSpPr/>
          <p:nvPr/>
        </p:nvSpPr>
        <p:spPr>
          <a:xfrm>
            <a:off x="3014552" y="5195408"/>
            <a:ext cx="5464958" cy="451406"/>
          </a:xfrm>
          <a:prstGeom prst="rect">
            <a:avLst/>
          </a:prstGeom>
        </p:spPr>
        <p:txBody>
          <a:bodyPr wrap="none">
            <a:spAutoFit/>
          </a:bodyPr>
          <a:lstStyle/>
          <a:p>
            <a:pPr lvl="2">
              <a:lnSpc>
                <a:spcPts val="2800"/>
              </a:lnSpc>
              <a:spcBef>
                <a:spcPts val="500"/>
              </a:spcBef>
              <a:buSzPct val="75000"/>
              <a:defRPr/>
            </a:pPr>
            <a:r>
              <a:rPr lang="en-US" sz="2000" dirty="0">
                <a:solidFill>
                  <a:srgbClr val="CC0000"/>
                </a:solidFill>
                <a:latin typeface="+mn-lt"/>
              </a:rPr>
              <a:t>Mechanical Control System Integra</a:t>
            </a:r>
            <a:r>
              <a:rPr lang="en-US" sz="2000" dirty="0">
                <a:solidFill>
                  <a:srgbClr val="C00000"/>
                </a:solidFill>
                <a:latin typeface="+mn-lt"/>
              </a:rPr>
              <a:t>tor</a:t>
            </a:r>
            <a:r>
              <a:rPr lang="en-US" sz="2000" dirty="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91488" cy="1143000"/>
          </a:xfrm>
        </p:spPr>
        <p:txBody>
          <a:bodyPr/>
          <a:lstStyle/>
          <a:p>
            <a:pPr>
              <a:defRPr/>
            </a:pPr>
            <a:r>
              <a:rPr lang="en-US" sz="2400" dirty="0">
                <a:solidFill>
                  <a:schemeClr val="bg1"/>
                </a:solidFill>
              </a:rPr>
              <a:t>Systemic Problems Continue to Drive Need for Further </a:t>
            </a:r>
            <a:r>
              <a:rPr lang="en-US" sz="2400" dirty="0" smtClean="0">
                <a:solidFill>
                  <a:schemeClr val="bg1"/>
                </a:solidFill>
              </a:rPr>
              <a:t>Change</a:t>
            </a:r>
            <a:endParaRPr lang="en-US" sz="2400" dirty="0">
              <a:solidFill>
                <a:schemeClr val="bg1"/>
              </a:solidFill>
            </a:endParaRPr>
          </a:p>
        </p:txBody>
      </p:sp>
      <p:sp>
        <p:nvSpPr>
          <p:cNvPr id="24579" name="Content Placeholder 2"/>
          <p:cNvSpPr>
            <a:spLocks noGrp="1"/>
          </p:cNvSpPr>
          <p:nvPr>
            <p:ph idx="1"/>
          </p:nvPr>
        </p:nvSpPr>
        <p:spPr>
          <a:xfrm>
            <a:off x="515938" y="998538"/>
            <a:ext cx="8093075" cy="5136448"/>
          </a:xfrm>
        </p:spPr>
        <p:txBody>
          <a:bodyPr/>
          <a:lstStyle/>
          <a:p>
            <a:pPr marL="360363" indent="0">
              <a:spcBef>
                <a:spcPct val="0"/>
              </a:spcBef>
            </a:pPr>
            <a:r>
              <a:rPr lang="en-US" altLang="en-US" sz="2400" dirty="0" smtClean="0">
                <a:solidFill>
                  <a:srgbClr val="0000CC"/>
                </a:solidFill>
                <a:ea typeface="Arial" panose="020B0604020202020204" pitchFamily="34" charset="0"/>
              </a:rPr>
              <a:t>2.</a:t>
            </a:r>
            <a:r>
              <a:rPr lang="en-US" altLang="en-US" sz="2400" dirty="0" smtClean="0">
                <a:ea typeface="Arial" panose="020B0604020202020204" pitchFamily="34" charset="0"/>
              </a:rPr>
              <a:t> </a:t>
            </a:r>
            <a:r>
              <a:rPr lang="en-US" altLang="en-US" sz="2400" dirty="0" smtClean="0">
                <a:solidFill>
                  <a:srgbClr val="0000CC"/>
                </a:solidFill>
                <a:ea typeface="Arial" panose="020B0604020202020204" pitchFamily="34" charset="0"/>
              </a:rPr>
              <a:t>Where do we go from here?</a:t>
            </a:r>
          </a:p>
          <a:p>
            <a:pPr lvl="3">
              <a:lnSpc>
                <a:spcPct val="125000"/>
              </a:lnSpc>
              <a:spcBef>
                <a:spcPts val="1200"/>
              </a:spcBef>
              <a:buSzPct val="75000"/>
              <a:buFont typeface="Wingdings" panose="05000000000000000000" pitchFamily="2" charset="2"/>
              <a:buChar char="Ø"/>
            </a:pPr>
            <a:r>
              <a:rPr lang="en-US" altLang="en-US" sz="1800" dirty="0" smtClean="0">
                <a:solidFill>
                  <a:schemeClr val="bg1"/>
                </a:solidFill>
                <a:ea typeface="Arial" panose="020B0604020202020204" pitchFamily="34" charset="0"/>
              </a:rPr>
              <a:t> Involve Designer, </a:t>
            </a:r>
            <a:r>
              <a:rPr lang="en-US" altLang="en-US" sz="1800" dirty="0" err="1" smtClean="0">
                <a:solidFill>
                  <a:schemeClr val="bg1"/>
                </a:solidFill>
                <a:ea typeface="Arial" panose="020B0604020202020204" pitchFamily="34" charset="0"/>
              </a:rPr>
              <a:t>CxA</a:t>
            </a:r>
            <a:r>
              <a:rPr lang="en-US" altLang="en-US" sz="1800" dirty="0" smtClean="0">
                <a:solidFill>
                  <a:schemeClr val="bg1"/>
                </a:solidFill>
                <a:ea typeface="Arial" panose="020B0604020202020204" pitchFamily="34" charset="0"/>
              </a:rPr>
              <a:t>, TAB </a:t>
            </a:r>
            <a:r>
              <a:rPr lang="en-US" altLang="en-US" sz="1800" dirty="0" err="1" smtClean="0">
                <a:solidFill>
                  <a:schemeClr val="bg1"/>
                </a:solidFill>
                <a:ea typeface="Arial" panose="020B0604020202020204" pitchFamily="34" charset="0"/>
              </a:rPr>
              <a:t>Ktr</a:t>
            </a:r>
            <a:r>
              <a:rPr lang="en-US" altLang="en-US" sz="1800" dirty="0" smtClean="0">
                <a:solidFill>
                  <a:schemeClr val="bg1"/>
                </a:solidFill>
                <a:ea typeface="Arial" panose="020B0604020202020204" pitchFamily="34" charset="0"/>
              </a:rPr>
              <a:t>, Mechanical Sub, Controls Team &amp; Owner in the process from day 1</a:t>
            </a:r>
          </a:p>
          <a:p>
            <a:pPr lvl="3">
              <a:lnSpc>
                <a:spcPct val="125000"/>
              </a:lnSpc>
              <a:spcBef>
                <a:spcPts val="500"/>
              </a:spcBef>
              <a:buSzPct val="75000"/>
              <a:buFont typeface="Wingdings" panose="05000000000000000000" pitchFamily="2" charset="2"/>
              <a:buChar char="Ø"/>
            </a:pPr>
            <a:r>
              <a:rPr lang="en-US" altLang="en-US" sz="1800" dirty="0" smtClean="0">
                <a:solidFill>
                  <a:schemeClr val="bg1"/>
                </a:solidFill>
                <a:ea typeface="Arial" panose="020B0604020202020204" pitchFamily="34" charset="0"/>
              </a:rPr>
              <a:t> Hire an independent equipment start-up firm/Mechanical Integrator to conduct control forensics [evaluate controls using “what if” technique]</a:t>
            </a:r>
          </a:p>
          <a:p>
            <a:pPr lvl="5">
              <a:lnSpc>
                <a:spcPct val="125000"/>
              </a:lnSpc>
              <a:spcBef>
                <a:spcPts val="500"/>
              </a:spcBef>
              <a:buFont typeface="Wingdings" panose="05000000000000000000" pitchFamily="2" charset="2"/>
              <a:buChar char="§"/>
            </a:pPr>
            <a:r>
              <a:rPr lang="en-US" altLang="en-US" sz="1800" dirty="0" smtClean="0">
                <a:solidFill>
                  <a:schemeClr val="bg1"/>
                </a:solidFill>
                <a:ea typeface="Arial" panose="020B0604020202020204" pitchFamily="34" charset="0"/>
              </a:rPr>
              <a:t> (1) prior to design to review process flow diagrams &amp;</a:t>
            </a:r>
          </a:p>
          <a:p>
            <a:pPr lvl="5">
              <a:lnSpc>
                <a:spcPct val="125000"/>
              </a:lnSpc>
              <a:spcBef>
                <a:spcPts val="500"/>
              </a:spcBef>
              <a:buFont typeface="Wingdings" panose="05000000000000000000" pitchFamily="2" charset="2"/>
              <a:buChar char="§"/>
            </a:pPr>
            <a:r>
              <a:rPr lang="en-US" altLang="en-US" sz="1800" dirty="0" smtClean="0">
                <a:solidFill>
                  <a:schemeClr val="bg1"/>
                </a:solidFill>
                <a:ea typeface="Arial" panose="020B0604020202020204" pitchFamily="34" charset="0"/>
              </a:rPr>
              <a:t> (1) after design &amp; prior to construction</a:t>
            </a:r>
          </a:p>
          <a:p>
            <a:pPr lvl="3">
              <a:lnSpc>
                <a:spcPct val="125000"/>
              </a:lnSpc>
              <a:spcBef>
                <a:spcPts val="500"/>
              </a:spcBef>
              <a:buSzPct val="75000"/>
              <a:buFont typeface="Wingdings" panose="05000000000000000000" pitchFamily="2" charset="2"/>
              <a:buChar char="Ø"/>
            </a:pPr>
            <a:r>
              <a:rPr lang="en-US" altLang="en-US" sz="1800" dirty="0" smtClean="0">
                <a:solidFill>
                  <a:schemeClr val="bg1"/>
                </a:solidFill>
                <a:ea typeface="Arial" panose="020B0604020202020204" pitchFamily="34" charset="0"/>
              </a:rPr>
              <a:t> Establish communication with equipment suppliers and review PID control sequence up front.  [Quality control is better managed at the factory than in the field.]</a:t>
            </a:r>
          </a:p>
          <a:p>
            <a:pPr lvl="3">
              <a:lnSpc>
                <a:spcPct val="125000"/>
              </a:lnSpc>
              <a:spcBef>
                <a:spcPts val="500"/>
              </a:spcBef>
              <a:buSzPct val="75000"/>
              <a:buFont typeface="Wingdings" panose="05000000000000000000" pitchFamily="2" charset="2"/>
              <a:buChar char="Ø"/>
            </a:pPr>
            <a:r>
              <a:rPr lang="en-US" altLang="en-US" sz="1800" dirty="0" smtClean="0">
                <a:solidFill>
                  <a:schemeClr val="bg1"/>
                </a:solidFill>
                <a:ea typeface="Arial" panose="020B0604020202020204" pitchFamily="34" charset="0"/>
              </a:rPr>
              <a:t> Develop/implement validation checklists to include:  Installation Quality/Operation Quality/Performance Quality</a:t>
            </a:r>
          </a:p>
          <a:p>
            <a:pPr lvl="2">
              <a:lnSpc>
                <a:spcPct val="150000"/>
              </a:lnSpc>
              <a:spcBef>
                <a:spcPts val="500"/>
              </a:spcBef>
              <a:buSzPct val="75000"/>
              <a:buFont typeface="Wingdings" panose="05000000000000000000" pitchFamily="2" charset="2"/>
              <a:buChar char="Ø"/>
            </a:pPr>
            <a:endParaRPr lang="en-US" altLang="en-US" sz="2000" dirty="0" smtClean="0">
              <a:ea typeface="Arial" panose="020B0604020202020204" pitchFamily="34" charset="0"/>
            </a:endParaRPr>
          </a:p>
          <a:p>
            <a:pPr lvl="2">
              <a:lnSpc>
                <a:spcPct val="150000"/>
              </a:lnSpc>
              <a:spcBef>
                <a:spcPts val="500"/>
              </a:spcBef>
              <a:buSzPct val="75000"/>
              <a:buFont typeface="Wingdings" panose="05000000000000000000" pitchFamily="2" charset="2"/>
              <a:buChar char="Ø"/>
            </a:pPr>
            <a:endParaRPr lang="en-US" altLang="en-US" sz="2000" dirty="0" smtClean="0">
              <a:ea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4" y="67691"/>
            <a:ext cx="8382000" cy="963613"/>
          </a:xfrm>
        </p:spPr>
        <p:txBody>
          <a:bodyPr/>
          <a:lstStyle/>
          <a:p>
            <a:pPr eaLnBrk="1" hangingPunct="1">
              <a:defRPr/>
            </a:pPr>
            <a:r>
              <a:rPr lang="en-US" sz="2400" dirty="0" smtClean="0">
                <a:solidFill>
                  <a:schemeClr val="bg1"/>
                </a:solidFill>
              </a:rPr>
              <a:t>Benefits Derived from the Mechanical control system Integrator </a:t>
            </a:r>
            <a:endParaRPr lang="en-US" sz="2400" dirty="0">
              <a:solidFill>
                <a:schemeClr val="bg1"/>
              </a:solidFill>
            </a:endParaRPr>
          </a:p>
        </p:txBody>
      </p:sp>
      <p:sp>
        <p:nvSpPr>
          <p:cNvPr id="18434" name="Text Placeholder 2"/>
          <p:cNvSpPr>
            <a:spLocks noGrp="1"/>
          </p:cNvSpPr>
          <p:nvPr>
            <p:ph type="body" sz="quarter" idx="12"/>
          </p:nvPr>
        </p:nvSpPr>
        <p:spPr>
          <a:xfrm>
            <a:off x="373837" y="1031304"/>
            <a:ext cx="8275675" cy="5884753"/>
          </a:xfrm>
        </p:spPr>
        <p:txBody>
          <a:bodyPr/>
          <a:lstStyle/>
          <a:p>
            <a:pPr eaLnBrk="1" hangingPunct="1">
              <a:spcBef>
                <a:spcPts val="169"/>
              </a:spcBef>
              <a:defRPr/>
            </a:pPr>
            <a:r>
              <a:rPr lang="en-US" sz="2000" dirty="0" smtClean="0">
                <a:solidFill>
                  <a:srgbClr val="0000CC"/>
                </a:solidFill>
              </a:rPr>
              <a:t>Design/Bid/Build Project: Fort Sill, OK: Replace HVAC Building 2025 </a:t>
            </a:r>
            <a:endParaRPr lang="en-US" sz="1200" dirty="0" smtClean="0">
              <a:solidFill>
                <a:srgbClr val="0000CC"/>
              </a:solidFill>
            </a:endParaRPr>
          </a:p>
          <a:p>
            <a:pPr marL="631825" lvl="1" indent="-342900" eaLnBrk="1" hangingPunct="1">
              <a:spcBef>
                <a:spcPts val="169"/>
              </a:spcBef>
              <a:buFont typeface="Wingdings" panose="05000000000000000000" pitchFamily="2" charset="2"/>
              <a:buChar char="Ø"/>
              <a:defRPr/>
            </a:pPr>
            <a:endParaRPr lang="en-US" sz="1000" dirty="0" smtClean="0">
              <a:solidFill>
                <a:schemeClr val="bg1"/>
              </a:solidFill>
            </a:endParaRPr>
          </a:p>
          <a:p>
            <a:pPr marL="631825" lvl="1" indent="-342900" eaLnBrk="1" hangingPunct="1">
              <a:spcBef>
                <a:spcPts val="169"/>
              </a:spcBef>
              <a:buFont typeface="Wingdings" panose="05000000000000000000" pitchFamily="2" charset="2"/>
              <a:buChar char="Ø"/>
              <a:defRPr/>
            </a:pPr>
            <a:r>
              <a:rPr lang="en-US" sz="2000" dirty="0" smtClean="0">
                <a:solidFill>
                  <a:schemeClr val="bg1"/>
                </a:solidFill>
              </a:rPr>
              <a:t>During their design review the Integrator discovered a potentially serious problem which eventually would have led to an overheat condition of the Fluid Cooler and geothermal piping loops. An overheat condition may not have been discovered until sometime much later when water source heat pump cooling water issues were discovered.</a:t>
            </a:r>
          </a:p>
          <a:p>
            <a:pPr eaLnBrk="1" hangingPunct="1">
              <a:spcBef>
                <a:spcPts val="169"/>
              </a:spcBef>
              <a:defRPr/>
            </a:pPr>
            <a:endParaRPr lang="en-US" sz="2000" dirty="0">
              <a:solidFill>
                <a:schemeClr val="bg1"/>
              </a:solidFill>
            </a:endParaRPr>
          </a:p>
          <a:p>
            <a:pPr marL="631825" lvl="1" indent="-342900" eaLnBrk="1" hangingPunct="1">
              <a:spcBef>
                <a:spcPts val="169"/>
              </a:spcBef>
              <a:buFont typeface="Wingdings" panose="05000000000000000000" pitchFamily="2" charset="2"/>
              <a:buChar char="Ø"/>
              <a:defRPr/>
            </a:pPr>
            <a:r>
              <a:rPr lang="en-US" sz="2000" dirty="0" smtClean="0">
                <a:solidFill>
                  <a:schemeClr val="bg1"/>
                </a:solidFill>
              </a:rPr>
              <a:t>Overheating the geothermal loop would have adversely affected all compressor life expectancies which would have resulted in premature end of life issues.</a:t>
            </a:r>
          </a:p>
          <a:p>
            <a:pPr marL="285750" indent="-285750" eaLnBrk="1" hangingPunct="1">
              <a:spcBef>
                <a:spcPts val="169"/>
              </a:spcBef>
              <a:buFont typeface="Wingdings" panose="05000000000000000000" pitchFamily="2" charset="2"/>
              <a:buChar char="§"/>
              <a:defRPr/>
            </a:pPr>
            <a:endParaRPr lang="en-US" sz="2000" dirty="0" smtClean="0">
              <a:solidFill>
                <a:schemeClr val="bg1"/>
              </a:solidFill>
            </a:endParaRPr>
          </a:p>
          <a:p>
            <a:pPr marL="631825" lvl="1" indent="-342900" eaLnBrk="1" hangingPunct="1">
              <a:spcBef>
                <a:spcPts val="169"/>
              </a:spcBef>
              <a:buFont typeface="Wingdings" panose="05000000000000000000" pitchFamily="2" charset="2"/>
              <a:buChar char="Ø"/>
              <a:defRPr/>
            </a:pPr>
            <a:r>
              <a:rPr lang="en-US" sz="2000" dirty="0" smtClean="0">
                <a:solidFill>
                  <a:schemeClr val="bg1"/>
                </a:solidFill>
              </a:rPr>
              <a:t>Correction: Provide a new 3-way diverting                                  valve in the return piping from the Fluid                                                     Cooler and revise the sequence of                                             operation. </a:t>
            </a:r>
            <a:endParaRPr lang="en-US" sz="2000" dirty="0" smtClean="0">
              <a:solidFill>
                <a:srgbClr val="0070C0"/>
              </a:solidFill>
            </a:endParaRPr>
          </a:p>
          <a:p>
            <a:pPr eaLnBrk="1" hangingPunct="1">
              <a:spcBef>
                <a:spcPts val="169"/>
              </a:spcBef>
              <a:defRPr/>
            </a:pPr>
            <a:endParaRPr lang="en-US" sz="2000" dirty="0">
              <a:solidFill>
                <a:srgbClr val="0070C0"/>
              </a:solidFill>
            </a:endParaRPr>
          </a:p>
          <a:p>
            <a:pPr eaLnBrk="1" hangingPunct="1">
              <a:spcBef>
                <a:spcPts val="169"/>
              </a:spcBef>
              <a:defRPr/>
            </a:pPr>
            <a:endParaRPr lang="en-US" sz="2000" dirty="0" smtClean="0">
              <a:solidFill>
                <a:srgbClr val="0070C0"/>
              </a:solidFill>
            </a:endParaRPr>
          </a:p>
          <a:p>
            <a:pPr eaLnBrk="1" hangingPunct="1">
              <a:spcBef>
                <a:spcPts val="169"/>
              </a:spcBef>
              <a:defRPr/>
            </a:pPr>
            <a:endParaRPr lang="en-US" sz="2000" dirty="0">
              <a:solidFill>
                <a:srgbClr val="0070C0"/>
              </a:solidFill>
            </a:endParaRPr>
          </a:p>
          <a:p>
            <a:pPr eaLnBrk="1" hangingPunct="1">
              <a:spcBef>
                <a:spcPts val="169"/>
              </a:spcBef>
              <a:defRPr/>
            </a:pPr>
            <a:endParaRPr lang="en-US" sz="2000" dirty="0" smtClean="0">
              <a:solidFill>
                <a:srgbClr val="0070C0"/>
              </a:solidFill>
            </a:endParaRPr>
          </a:p>
          <a:p>
            <a:pPr eaLnBrk="1" hangingPunct="1">
              <a:spcBef>
                <a:spcPts val="169"/>
              </a:spcBef>
              <a:defRPr/>
            </a:pPr>
            <a:endParaRPr lang="en-US" sz="2000" dirty="0">
              <a:solidFill>
                <a:srgbClr val="0070C0"/>
              </a:solidFill>
            </a:endParaRPr>
          </a:p>
          <a:p>
            <a:pPr eaLnBrk="1" hangingPunct="1">
              <a:spcBef>
                <a:spcPts val="169"/>
              </a:spcBef>
              <a:defRPr/>
            </a:pPr>
            <a:endParaRPr lang="en-US" sz="2000" dirty="0" smtClean="0">
              <a:solidFill>
                <a:srgbClr val="0070C0"/>
              </a:solidFill>
            </a:endParaRPr>
          </a:p>
          <a:p>
            <a:pPr eaLnBrk="1" hangingPunct="1">
              <a:spcBef>
                <a:spcPts val="169"/>
              </a:spcBef>
              <a:defRPr/>
            </a:pPr>
            <a:endParaRPr lang="en-US" sz="2000" dirty="0" smtClean="0">
              <a:solidFill>
                <a:srgbClr val="0070C0"/>
              </a:solidFill>
            </a:endParaRPr>
          </a:p>
        </p:txBody>
      </p:sp>
      <p:sp>
        <p:nvSpPr>
          <p:cNvPr id="3" name="Footer Placeholder 2"/>
          <p:cNvSpPr>
            <a:spLocks noGrp="1"/>
          </p:cNvSpPr>
          <p:nvPr>
            <p:ph type="ftr" sz="quarter" idx="13"/>
          </p:nvPr>
        </p:nvSpPr>
        <p:spPr/>
        <p:txBody>
          <a:bodyPr/>
          <a:lstStyle/>
          <a:p>
            <a:pPr>
              <a:defRPr/>
            </a:pPr>
            <a:r>
              <a:rPr lang="en-US" dirty="0" smtClean="0"/>
              <a:t>File Name</a:t>
            </a:r>
            <a:endParaRPr lang="en-US" dirty="0"/>
          </a:p>
        </p:txBody>
      </p:sp>
      <p:sp>
        <p:nvSpPr>
          <p:cNvPr id="18435" name="Slide Number Placeholder 4"/>
          <p:cNvSpPr>
            <a:spLocks noGrp="1"/>
          </p:cNvSpPr>
          <p:nvPr>
            <p:ph type="sldNum" sz="quarter" idx="14"/>
          </p:nvPr>
        </p:nvSpPr>
        <p:spPr/>
        <p:txBody>
          <a:bodyPr/>
          <a:lstStyle/>
          <a:p>
            <a:pPr>
              <a:defRPr/>
            </a:pPr>
            <a:fld id="{16702F94-FD56-49A3-BC11-2ED7A7DC0D59}" type="slidenum">
              <a:rPr lang="en-US" smtClean="0"/>
              <a:pPr>
                <a:defRPr/>
              </a:pPr>
              <a:t>8</a:t>
            </a:fld>
            <a:endParaRPr lang="en-US"/>
          </a:p>
        </p:txBody>
      </p:sp>
      <p:pic>
        <p:nvPicPr>
          <p:cNvPr id="5" name="Picture 4"/>
          <p:cNvPicPr>
            <a:picLocks noChangeAspect="1"/>
          </p:cNvPicPr>
          <p:nvPr/>
        </p:nvPicPr>
        <p:blipFill>
          <a:blip r:embed="rId3"/>
          <a:stretch>
            <a:fillRect/>
          </a:stretch>
        </p:blipFill>
        <p:spPr>
          <a:xfrm>
            <a:off x="6058354" y="4651829"/>
            <a:ext cx="2644319" cy="1901372"/>
          </a:xfrm>
          <a:prstGeom prst="rect">
            <a:avLst/>
          </a:prstGeom>
          <a:ln w="12700">
            <a:solidFill>
              <a:schemeClr val="bg1"/>
            </a:solidFill>
          </a:ln>
        </p:spPr>
      </p:pic>
    </p:spTree>
    <p:extLst>
      <p:ext uri="{BB962C8B-B14F-4D97-AF65-F5344CB8AC3E}">
        <p14:creationId xmlns:p14="http://schemas.microsoft.com/office/powerpoint/2010/main" val="853322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149482"/>
            <a:ext cx="8382000" cy="963613"/>
          </a:xfrm>
        </p:spPr>
        <p:txBody>
          <a:bodyPr/>
          <a:lstStyle/>
          <a:p>
            <a:pPr eaLnBrk="1" hangingPunct="1">
              <a:defRPr/>
            </a:pPr>
            <a:r>
              <a:rPr lang="en-US" sz="2400" dirty="0" smtClean="0">
                <a:solidFill>
                  <a:schemeClr val="bg1"/>
                </a:solidFill>
              </a:rPr>
              <a:t>Benefits Derived from the Mechanical control system Integrator (cont’d)</a:t>
            </a:r>
            <a:endParaRPr lang="en-US" sz="2400" dirty="0">
              <a:solidFill>
                <a:schemeClr val="bg1"/>
              </a:solidFill>
            </a:endParaRPr>
          </a:p>
        </p:txBody>
      </p:sp>
      <p:sp>
        <p:nvSpPr>
          <p:cNvPr id="18434" name="Text Placeholder 2"/>
          <p:cNvSpPr>
            <a:spLocks noGrp="1"/>
          </p:cNvSpPr>
          <p:nvPr>
            <p:ph type="body" sz="quarter" idx="12"/>
          </p:nvPr>
        </p:nvSpPr>
        <p:spPr>
          <a:xfrm>
            <a:off x="427000" y="1113095"/>
            <a:ext cx="8275675" cy="5884753"/>
          </a:xfrm>
        </p:spPr>
        <p:txBody>
          <a:bodyPr/>
          <a:lstStyle/>
          <a:p>
            <a:pPr eaLnBrk="1" hangingPunct="1">
              <a:spcBef>
                <a:spcPts val="169"/>
              </a:spcBef>
              <a:defRPr/>
            </a:pPr>
            <a:r>
              <a:rPr lang="en-US" sz="2000" dirty="0" smtClean="0">
                <a:solidFill>
                  <a:srgbClr val="0000CC"/>
                </a:solidFill>
              </a:rPr>
              <a:t>Design/Bid/Build Project: Fort Sill, OK: Replace HVAC Building 2025  </a:t>
            </a:r>
          </a:p>
          <a:p>
            <a:pPr eaLnBrk="1" hangingPunct="1">
              <a:spcBef>
                <a:spcPts val="169"/>
              </a:spcBef>
              <a:defRPr/>
            </a:pPr>
            <a:endParaRPr lang="en-US" sz="2000" dirty="0" smtClean="0">
              <a:solidFill>
                <a:schemeClr val="bg1"/>
              </a:solidFill>
            </a:endParaRPr>
          </a:p>
          <a:p>
            <a:pPr marL="631825" lvl="1" indent="-342900" eaLnBrk="1" hangingPunct="1">
              <a:spcBef>
                <a:spcPts val="169"/>
              </a:spcBef>
              <a:buFont typeface="Wingdings" panose="05000000000000000000" pitchFamily="2" charset="2"/>
              <a:buChar char="Ø"/>
              <a:defRPr/>
            </a:pPr>
            <a:r>
              <a:rPr lang="en-US" sz="2000" dirty="0" smtClean="0">
                <a:solidFill>
                  <a:schemeClr val="bg1"/>
                </a:solidFill>
              </a:rPr>
              <a:t>Correction cont’d: Place the new diverting valve in the minimum position anytime the Fluid Cooler is enabled and the flow rate would be equal to all the dedicated outdoor air units (DOAU’s) by-pass flow. The remainder of the flow would be routed to the return piping which will regenerate the well field.</a:t>
            </a:r>
          </a:p>
          <a:p>
            <a:pPr marL="285750" indent="-285750" eaLnBrk="1" hangingPunct="1">
              <a:spcBef>
                <a:spcPts val="169"/>
              </a:spcBef>
              <a:buFont typeface="Wingdings" panose="05000000000000000000" pitchFamily="2" charset="2"/>
              <a:buChar char="§"/>
              <a:defRPr/>
            </a:pPr>
            <a:endParaRPr lang="en-US" sz="2000" dirty="0">
              <a:solidFill>
                <a:schemeClr val="bg1"/>
              </a:solidFill>
            </a:endParaRPr>
          </a:p>
          <a:p>
            <a:pPr marL="631825" lvl="1" indent="-342900" eaLnBrk="1" hangingPunct="1">
              <a:spcBef>
                <a:spcPts val="169"/>
              </a:spcBef>
              <a:buFont typeface="Wingdings" panose="05000000000000000000" pitchFamily="2" charset="2"/>
              <a:buChar char="Ø"/>
              <a:defRPr/>
            </a:pPr>
            <a:r>
              <a:rPr lang="en-US" sz="2000" dirty="0" smtClean="0">
                <a:solidFill>
                  <a:schemeClr val="bg1"/>
                </a:solidFill>
              </a:rPr>
              <a:t>End Result: The Mechanical Controls Integrator discovered a cause and effect design issue that with only minor revisions of adding a 3-way valve and a matching control sequence added many years of life to not only the compressors but also the existing geothermal well system. </a:t>
            </a:r>
            <a:r>
              <a:rPr lang="en-US" sz="2000" dirty="0">
                <a:solidFill>
                  <a:schemeClr val="bg1"/>
                </a:solidFill>
              </a:rPr>
              <a:t> </a:t>
            </a:r>
            <a:r>
              <a:rPr lang="en-US" sz="2000" dirty="0" smtClean="0">
                <a:solidFill>
                  <a:schemeClr val="bg1"/>
                </a:solidFill>
              </a:rPr>
              <a:t>Averted costs could be in excess of $200K.</a:t>
            </a:r>
            <a:endParaRPr lang="en-US" sz="2000" dirty="0">
              <a:solidFill>
                <a:schemeClr val="bg1"/>
              </a:solidFill>
            </a:endParaRPr>
          </a:p>
          <a:p>
            <a:pPr marL="285750" indent="-285750" eaLnBrk="1" hangingPunct="1">
              <a:spcBef>
                <a:spcPts val="169"/>
              </a:spcBef>
              <a:buFont typeface="Wingdings" panose="05000000000000000000" pitchFamily="2" charset="2"/>
              <a:buChar char="§"/>
              <a:defRPr/>
            </a:pPr>
            <a:endParaRPr lang="en-US" sz="2000" dirty="0" smtClean="0">
              <a:solidFill>
                <a:srgbClr val="0070C0"/>
              </a:solidFill>
            </a:endParaRPr>
          </a:p>
          <a:p>
            <a:pPr eaLnBrk="1" hangingPunct="1">
              <a:spcBef>
                <a:spcPts val="169"/>
              </a:spcBef>
              <a:defRPr/>
            </a:pPr>
            <a:endParaRPr lang="en-US" sz="2000" dirty="0">
              <a:solidFill>
                <a:srgbClr val="0070C0"/>
              </a:solidFill>
            </a:endParaRPr>
          </a:p>
          <a:p>
            <a:pPr eaLnBrk="1" hangingPunct="1">
              <a:spcBef>
                <a:spcPts val="169"/>
              </a:spcBef>
              <a:defRPr/>
            </a:pPr>
            <a:endParaRPr lang="en-US" sz="2000" dirty="0" smtClean="0">
              <a:solidFill>
                <a:srgbClr val="0070C0"/>
              </a:solidFill>
            </a:endParaRPr>
          </a:p>
          <a:p>
            <a:pPr eaLnBrk="1" hangingPunct="1">
              <a:spcBef>
                <a:spcPts val="169"/>
              </a:spcBef>
              <a:defRPr/>
            </a:pPr>
            <a:endParaRPr lang="en-US" sz="2000" dirty="0">
              <a:solidFill>
                <a:srgbClr val="0070C0"/>
              </a:solidFill>
            </a:endParaRPr>
          </a:p>
          <a:p>
            <a:pPr eaLnBrk="1" hangingPunct="1">
              <a:spcBef>
                <a:spcPts val="169"/>
              </a:spcBef>
              <a:defRPr/>
            </a:pPr>
            <a:endParaRPr lang="en-US" sz="2000" dirty="0" smtClean="0">
              <a:solidFill>
                <a:srgbClr val="0070C0"/>
              </a:solidFill>
            </a:endParaRPr>
          </a:p>
          <a:p>
            <a:pPr eaLnBrk="1" hangingPunct="1">
              <a:spcBef>
                <a:spcPts val="169"/>
              </a:spcBef>
              <a:defRPr/>
            </a:pPr>
            <a:endParaRPr lang="en-US" sz="2000" dirty="0">
              <a:solidFill>
                <a:srgbClr val="0070C0"/>
              </a:solidFill>
            </a:endParaRPr>
          </a:p>
          <a:p>
            <a:pPr eaLnBrk="1" hangingPunct="1">
              <a:spcBef>
                <a:spcPts val="169"/>
              </a:spcBef>
              <a:defRPr/>
            </a:pPr>
            <a:endParaRPr lang="en-US" sz="2000" dirty="0" smtClean="0">
              <a:solidFill>
                <a:srgbClr val="0070C0"/>
              </a:solidFill>
            </a:endParaRPr>
          </a:p>
          <a:p>
            <a:pPr eaLnBrk="1" hangingPunct="1">
              <a:spcBef>
                <a:spcPts val="169"/>
              </a:spcBef>
              <a:defRPr/>
            </a:pPr>
            <a:endParaRPr lang="en-US" sz="2000" dirty="0" smtClean="0">
              <a:solidFill>
                <a:srgbClr val="0070C0"/>
              </a:solidFill>
            </a:endParaRPr>
          </a:p>
        </p:txBody>
      </p:sp>
      <p:sp>
        <p:nvSpPr>
          <p:cNvPr id="3" name="Footer Placeholder 2"/>
          <p:cNvSpPr>
            <a:spLocks noGrp="1"/>
          </p:cNvSpPr>
          <p:nvPr>
            <p:ph type="ftr" sz="quarter" idx="13"/>
          </p:nvPr>
        </p:nvSpPr>
        <p:spPr/>
        <p:txBody>
          <a:bodyPr/>
          <a:lstStyle/>
          <a:p>
            <a:pPr>
              <a:defRPr/>
            </a:pPr>
            <a:r>
              <a:rPr lang="en-US" smtClean="0"/>
              <a:t>File Name</a:t>
            </a:r>
            <a:endParaRPr lang="en-US"/>
          </a:p>
        </p:txBody>
      </p:sp>
      <p:sp>
        <p:nvSpPr>
          <p:cNvPr id="18435" name="Slide Number Placeholder 4"/>
          <p:cNvSpPr>
            <a:spLocks noGrp="1"/>
          </p:cNvSpPr>
          <p:nvPr>
            <p:ph type="sldNum" sz="quarter" idx="14"/>
          </p:nvPr>
        </p:nvSpPr>
        <p:spPr/>
        <p:txBody>
          <a:bodyPr/>
          <a:lstStyle/>
          <a:p>
            <a:pPr>
              <a:defRPr/>
            </a:pPr>
            <a:fld id="{16702F94-FD56-49A3-BC11-2ED7A7DC0D59}" type="slidenum">
              <a:rPr lang="en-US" smtClean="0"/>
              <a:pPr>
                <a:defRPr/>
              </a:pPr>
              <a:t>9</a:t>
            </a:fld>
            <a:endParaRPr lang="en-US"/>
          </a:p>
        </p:txBody>
      </p:sp>
    </p:spTree>
    <p:extLst>
      <p:ext uri="{BB962C8B-B14F-4D97-AF65-F5344CB8AC3E}">
        <p14:creationId xmlns:p14="http://schemas.microsoft.com/office/powerpoint/2010/main" val="2072202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2.xml><?xml version="1.0" encoding="utf-8"?>
<a:theme xmlns:a="http://schemas.openxmlformats.org/drawingml/2006/main" name="1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3.xml><?xml version="1.0" encoding="utf-8"?>
<a:theme xmlns:a="http://schemas.openxmlformats.org/drawingml/2006/main" name="2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4.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2156</TotalTime>
  <Words>2574</Words>
  <Application>Microsoft Office PowerPoint</Application>
  <PresentationFormat>On-screen Show (4:3)</PresentationFormat>
  <Paragraphs>309</Paragraphs>
  <Slides>26</Slides>
  <Notes>26</Notes>
  <HiddenSlides>1</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26</vt:i4>
      </vt:variant>
    </vt:vector>
  </HeadingPairs>
  <TitlesOfParts>
    <vt:vector size="35" baseType="lpstr">
      <vt:lpstr>MS PGothic</vt:lpstr>
      <vt:lpstr>Arial</vt:lpstr>
      <vt:lpstr>Calibri</vt:lpstr>
      <vt:lpstr>Wingdings</vt:lpstr>
      <vt:lpstr>Title Slide Templates</vt:lpstr>
      <vt:lpstr>1_Content Templates</vt:lpstr>
      <vt:lpstr>2_Content Templates</vt:lpstr>
      <vt:lpstr>Title Master</vt:lpstr>
      <vt:lpstr>1_Title Slide Templates</vt:lpstr>
      <vt:lpstr>Mechanical control system integration –   “What’s in it for you?”</vt:lpstr>
      <vt:lpstr>ABSTRACT/OBJECTIVE</vt:lpstr>
      <vt:lpstr>Fort Sill Area “Top 5” keys to success</vt:lpstr>
      <vt:lpstr>Fort Sill Area “Top 5” keys to success</vt:lpstr>
      <vt:lpstr>CX Lessons Learned  initial focus areas</vt:lpstr>
      <vt:lpstr>Systemic Problems Continue to Drive Need for Further Change</vt:lpstr>
      <vt:lpstr>Systemic Problems Continue to Drive Need for Further Change</vt:lpstr>
      <vt:lpstr>Benefits Derived from the Mechanical control system Integrator </vt:lpstr>
      <vt:lpstr>Benefits Derived from the Mechanical control system Integrator (cont’d)</vt:lpstr>
      <vt:lpstr>Benefits Derived from the Mechanical control system Integrator (cont’d)</vt:lpstr>
      <vt:lpstr>Benefits Derived From The Mechanical Control System Integrator (cont’d)</vt:lpstr>
      <vt:lpstr>Benefits Derived From The Mechanical Control System Integrator (cont’d)</vt:lpstr>
      <vt:lpstr>Benefits Derived from the Mechanical control system Integrator (Cont’d)</vt:lpstr>
      <vt:lpstr>Mechanical Integrator Role</vt:lpstr>
      <vt:lpstr>OEM Perspective</vt:lpstr>
      <vt:lpstr>PowerPoint Presentation</vt:lpstr>
      <vt:lpstr>PowerPoint Presentation</vt:lpstr>
      <vt:lpstr>Initial Operating Modes for 48°Dew point </vt:lpstr>
      <vt:lpstr>Revised Operating Modes for 48°Dew point </vt:lpstr>
      <vt:lpstr>PowerPoint Presentation</vt:lpstr>
      <vt:lpstr>PowerPoint Presentation</vt:lpstr>
      <vt:lpstr>PowerPoint Presentation</vt:lpstr>
      <vt:lpstr>PowerPoint Presentation</vt:lpstr>
      <vt:lpstr>Contact information</vt:lpstr>
      <vt:lpstr>Essayons!</vt:lpstr>
      <vt:lpstr>PowerPoint Presentation</vt:lpstr>
    </vt:vector>
  </TitlesOfParts>
  <Company>United States Army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OPTION 1 PRESENTATION TITLE HERE KEEP LEFT JUSTIFIED</dc:title>
  <dc:creator>West, Richard C SWT</dc:creator>
  <cp:lastModifiedBy>Snyman, Eugene CIV USARMY CESWT (US)</cp:lastModifiedBy>
  <cp:revision>99</cp:revision>
  <cp:lastPrinted>2018-02-02T15:58:00Z</cp:lastPrinted>
  <dcterms:created xsi:type="dcterms:W3CDTF">2016-05-03T16:10:38Z</dcterms:created>
  <dcterms:modified xsi:type="dcterms:W3CDTF">2018-02-07T22:32:20Z</dcterms:modified>
</cp:coreProperties>
</file>